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73" r:id="rId2"/>
    <p:sldId id="256" r:id="rId3"/>
    <p:sldId id="265" r:id="rId4"/>
    <p:sldId id="263" r:id="rId5"/>
    <p:sldId id="269" r:id="rId6"/>
    <p:sldId id="262" r:id="rId7"/>
    <p:sldId id="268" r:id="rId8"/>
    <p:sldId id="261" r:id="rId9"/>
    <p:sldId id="267" r:id="rId10"/>
    <p:sldId id="266" r:id="rId11"/>
    <p:sldId id="270" r:id="rId12"/>
    <p:sldId id="271" r:id="rId13"/>
    <p:sldId id="272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1C865-2488-47BF-B8E4-A9CCA61990BD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BCC2801-3CB9-4E12-B3EC-CBE9704243E9}">
      <dgm:prSet phldrT="[Texto]"/>
      <dgm:spPr/>
      <dgm:t>
        <a:bodyPr/>
        <a:lstStyle/>
        <a:p>
          <a:r>
            <a:rPr lang="es-ES" dirty="0" smtClean="0"/>
            <a:t>Modulo</a:t>
          </a:r>
          <a:endParaRPr lang="es-CL" dirty="0"/>
        </a:p>
      </dgm:t>
    </dgm:pt>
    <dgm:pt modelId="{354A5AE8-8A6A-420E-B5EF-321F583333F1}" type="parTrans" cxnId="{311BF7E3-24C6-4DE3-B8C7-B85C598F80DD}">
      <dgm:prSet/>
      <dgm:spPr/>
      <dgm:t>
        <a:bodyPr/>
        <a:lstStyle/>
        <a:p>
          <a:endParaRPr lang="es-CL"/>
        </a:p>
      </dgm:t>
    </dgm:pt>
    <dgm:pt modelId="{516C090E-7BAA-44B9-8A4C-7981B8E2CBBF}" type="sibTrans" cxnId="{311BF7E3-24C6-4DE3-B8C7-B85C598F80DD}">
      <dgm:prSet/>
      <dgm:spPr/>
      <dgm:t>
        <a:bodyPr/>
        <a:lstStyle/>
        <a:p>
          <a:endParaRPr lang="es-CL"/>
        </a:p>
      </dgm:t>
    </dgm:pt>
    <dgm:pt modelId="{987F5D23-06ED-45AB-87E1-2B88E86E9815}">
      <dgm:prSet phldrT="[Texto]"/>
      <dgm:spPr/>
      <dgm:t>
        <a:bodyPr/>
        <a:lstStyle/>
        <a:p>
          <a:r>
            <a:rPr lang="es-ES" dirty="0" smtClean="0"/>
            <a:t>Mecanizado con maquinas herramientas convencionales</a:t>
          </a:r>
          <a:endParaRPr lang="es-CL" dirty="0"/>
        </a:p>
      </dgm:t>
    </dgm:pt>
    <dgm:pt modelId="{34381824-EE16-4EE0-AE7C-4ABCF7491791}" type="parTrans" cxnId="{D0D182D1-65F3-40A6-92E2-BDC1F88E37D4}">
      <dgm:prSet/>
      <dgm:spPr/>
      <dgm:t>
        <a:bodyPr/>
        <a:lstStyle/>
        <a:p>
          <a:endParaRPr lang="es-CL"/>
        </a:p>
      </dgm:t>
    </dgm:pt>
    <dgm:pt modelId="{283D28D2-1BC9-400E-853E-3A483B0F7948}" type="sibTrans" cxnId="{D0D182D1-65F3-40A6-92E2-BDC1F88E37D4}">
      <dgm:prSet/>
      <dgm:spPr/>
      <dgm:t>
        <a:bodyPr/>
        <a:lstStyle/>
        <a:p>
          <a:endParaRPr lang="es-CL"/>
        </a:p>
      </dgm:t>
    </dgm:pt>
    <dgm:pt modelId="{E527150B-12DE-4044-89B9-4027A3050501}">
      <dgm:prSet phldrT="[Texto]"/>
      <dgm:spPr/>
      <dgm:t>
        <a:bodyPr/>
        <a:lstStyle/>
        <a:p>
          <a:r>
            <a:rPr lang="es-ES" dirty="0" smtClean="0"/>
            <a:t>Aprendizaje esperado</a:t>
          </a:r>
          <a:endParaRPr lang="es-CL" dirty="0"/>
        </a:p>
      </dgm:t>
    </dgm:pt>
    <dgm:pt modelId="{547A87CD-A380-4277-83FD-0270D992D37D}" type="parTrans" cxnId="{756A895D-C992-4FEB-BAB5-8121298F2B89}">
      <dgm:prSet/>
      <dgm:spPr/>
      <dgm:t>
        <a:bodyPr/>
        <a:lstStyle/>
        <a:p>
          <a:endParaRPr lang="es-CL"/>
        </a:p>
      </dgm:t>
    </dgm:pt>
    <dgm:pt modelId="{EF532AAD-CDD4-429B-9392-7FDAC4758E88}" type="sibTrans" cxnId="{756A895D-C992-4FEB-BAB5-8121298F2B89}">
      <dgm:prSet/>
      <dgm:spPr/>
      <dgm:t>
        <a:bodyPr/>
        <a:lstStyle/>
        <a:p>
          <a:endParaRPr lang="es-CL"/>
        </a:p>
      </dgm:t>
    </dgm:pt>
    <dgm:pt modelId="{8E18FE8F-5857-478A-AB5F-77953CFB0749}">
      <dgm:prSet phldrT="[Texto]"/>
      <dgm:spPr/>
      <dgm:t>
        <a:bodyPr/>
        <a:lstStyle/>
        <a:p>
          <a:r>
            <a:rPr lang="es-ES" dirty="0" smtClean="0"/>
            <a:t>Determinar las características técnicas y de funcionamiento de máquinas herramientas convencionales</a:t>
          </a:r>
          <a:endParaRPr lang="es-CL" dirty="0"/>
        </a:p>
      </dgm:t>
    </dgm:pt>
    <dgm:pt modelId="{AF165BDE-C7BB-418E-A241-F542A7BAC297}" type="parTrans" cxnId="{699C75D0-7972-4586-BF87-7806FAA85791}">
      <dgm:prSet/>
      <dgm:spPr/>
      <dgm:t>
        <a:bodyPr/>
        <a:lstStyle/>
        <a:p>
          <a:endParaRPr lang="es-CL"/>
        </a:p>
      </dgm:t>
    </dgm:pt>
    <dgm:pt modelId="{6E9AB433-8554-4DC7-9712-9899E0A0D26A}" type="sibTrans" cxnId="{699C75D0-7972-4586-BF87-7806FAA85791}">
      <dgm:prSet/>
      <dgm:spPr/>
      <dgm:t>
        <a:bodyPr/>
        <a:lstStyle/>
        <a:p>
          <a:endParaRPr lang="es-CL"/>
        </a:p>
      </dgm:t>
    </dgm:pt>
    <dgm:pt modelId="{A4115496-A722-4B88-B747-77DF4B287C57}">
      <dgm:prSet phldrT="[Texto]"/>
      <dgm:spPr/>
      <dgm:t>
        <a:bodyPr/>
        <a:lstStyle/>
        <a:p>
          <a:r>
            <a:rPr lang="es-ES" dirty="0" smtClean="0"/>
            <a:t>Contenidos</a:t>
          </a:r>
          <a:endParaRPr lang="es-CL" dirty="0"/>
        </a:p>
      </dgm:t>
    </dgm:pt>
    <dgm:pt modelId="{F31E9793-356D-412A-8EA1-2C6D2220CF47}" type="parTrans" cxnId="{DBD3A781-9382-4011-9CAF-0684BB207284}">
      <dgm:prSet/>
      <dgm:spPr/>
      <dgm:t>
        <a:bodyPr/>
        <a:lstStyle/>
        <a:p>
          <a:endParaRPr lang="es-CL"/>
        </a:p>
      </dgm:t>
    </dgm:pt>
    <dgm:pt modelId="{645C905C-D5C4-43B1-8E0F-4D15686A3290}" type="sibTrans" cxnId="{DBD3A781-9382-4011-9CAF-0684BB207284}">
      <dgm:prSet/>
      <dgm:spPr/>
      <dgm:t>
        <a:bodyPr/>
        <a:lstStyle/>
        <a:p>
          <a:endParaRPr lang="es-CL"/>
        </a:p>
      </dgm:t>
    </dgm:pt>
    <dgm:pt modelId="{064FDB4E-D599-4C55-8A96-2E9563AE6F8E}">
      <dgm:prSet phldrT="[Texto]"/>
      <dgm:spPr/>
      <dgm:t>
        <a:bodyPr/>
        <a:lstStyle/>
        <a:p>
          <a:r>
            <a:rPr lang="es-ES" dirty="0" smtClean="0"/>
            <a:t>Descripción y funcionamiento de la fresadora</a:t>
          </a:r>
          <a:endParaRPr lang="es-CL" dirty="0"/>
        </a:p>
      </dgm:t>
    </dgm:pt>
    <dgm:pt modelId="{5A131B42-11C1-4C04-AE8E-65E3491FE0E0}" type="parTrans" cxnId="{3502DB79-3E02-41E5-9039-8C40EA2D1466}">
      <dgm:prSet/>
      <dgm:spPr/>
      <dgm:t>
        <a:bodyPr/>
        <a:lstStyle/>
        <a:p>
          <a:endParaRPr lang="es-CL"/>
        </a:p>
      </dgm:t>
    </dgm:pt>
    <dgm:pt modelId="{E480D9E5-9149-4C1E-9FA1-F4E0EDD0A17A}" type="sibTrans" cxnId="{3502DB79-3E02-41E5-9039-8C40EA2D1466}">
      <dgm:prSet/>
      <dgm:spPr/>
      <dgm:t>
        <a:bodyPr/>
        <a:lstStyle/>
        <a:p>
          <a:endParaRPr lang="es-CL"/>
        </a:p>
      </dgm:t>
    </dgm:pt>
    <dgm:pt modelId="{D8DDDD30-FEF2-4F23-A8AD-7664F6A1ED90}" type="pres">
      <dgm:prSet presAssocID="{D741C865-2488-47BF-B8E4-A9CCA61990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112CAD6-2652-4D1E-A6AC-F3EF41E7D02A}" type="pres">
      <dgm:prSet presAssocID="{1BCC2801-3CB9-4E12-B3EC-CBE9704243E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1CD9B0-86C8-45AD-8F0A-2D2B76FFF55E}" type="pres">
      <dgm:prSet presAssocID="{516C090E-7BAA-44B9-8A4C-7981B8E2CBBF}" presName="space" presStyleCnt="0"/>
      <dgm:spPr/>
    </dgm:pt>
    <dgm:pt modelId="{9A271736-BD50-4BD6-A9BC-77DA2B6AA0AF}" type="pres">
      <dgm:prSet presAssocID="{E527150B-12DE-4044-89B9-4027A305050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74230F-F1F7-42ED-B8C1-65C479FE8E38}" type="pres">
      <dgm:prSet presAssocID="{EF532AAD-CDD4-429B-9392-7FDAC4758E88}" presName="space" presStyleCnt="0"/>
      <dgm:spPr/>
    </dgm:pt>
    <dgm:pt modelId="{E8E00087-C1D2-46F2-8132-FA0B86F511A3}" type="pres">
      <dgm:prSet presAssocID="{A4115496-A722-4B88-B747-77DF4B287C5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3F1F923-558D-491C-8731-D679C8D2CE8D}" type="presOf" srcId="{064FDB4E-D599-4C55-8A96-2E9563AE6F8E}" destId="{E8E00087-C1D2-46F2-8132-FA0B86F511A3}" srcOrd="0" destOrd="1" presId="urn:microsoft.com/office/officeart/2005/8/layout/venn3"/>
    <dgm:cxn modelId="{5C6CB364-BA65-4DFE-9DD0-BF4849C4BBFF}" type="presOf" srcId="{1BCC2801-3CB9-4E12-B3EC-CBE9704243E9}" destId="{C112CAD6-2652-4D1E-A6AC-F3EF41E7D02A}" srcOrd="0" destOrd="0" presId="urn:microsoft.com/office/officeart/2005/8/layout/venn3"/>
    <dgm:cxn modelId="{311BF7E3-24C6-4DE3-B8C7-B85C598F80DD}" srcId="{D741C865-2488-47BF-B8E4-A9CCA61990BD}" destId="{1BCC2801-3CB9-4E12-B3EC-CBE9704243E9}" srcOrd="0" destOrd="0" parTransId="{354A5AE8-8A6A-420E-B5EF-321F583333F1}" sibTransId="{516C090E-7BAA-44B9-8A4C-7981B8E2CBBF}"/>
    <dgm:cxn modelId="{9B79A480-BFBF-4CF3-9BE3-D7BCF077C144}" type="presOf" srcId="{987F5D23-06ED-45AB-87E1-2B88E86E9815}" destId="{C112CAD6-2652-4D1E-A6AC-F3EF41E7D02A}" srcOrd="0" destOrd="1" presId="urn:microsoft.com/office/officeart/2005/8/layout/venn3"/>
    <dgm:cxn modelId="{D0D182D1-65F3-40A6-92E2-BDC1F88E37D4}" srcId="{1BCC2801-3CB9-4E12-B3EC-CBE9704243E9}" destId="{987F5D23-06ED-45AB-87E1-2B88E86E9815}" srcOrd="0" destOrd="0" parTransId="{34381824-EE16-4EE0-AE7C-4ABCF7491791}" sibTransId="{283D28D2-1BC9-400E-853E-3A483B0F7948}"/>
    <dgm:cxn modelId="{451DF1BC-B300-4EB6-B26E-EC226C0CBE3B}" type="presOf" srcId="{A4115496-A722-4B88-B747-77DF4B287C57}" destId="{E8E00087-C1D2-46F2-8132-FA0B86F511A3}" srcOrd="0" destOrd="0" presId="urn:microsoft.com/office/officeart/2005/8/layout/venn3"/>
    <dgm:cxn modelId="{DBD3A781-9382-4011-9CAF-0684BB207284}" srcId="{D741C865-2488-47BF-B8E4-A9CCA61990BD}" destId="{A4115496-A722-4B88-B747-77DF4B287C57}" srcOrd="2" destOrd="0" parTransId="{F31E9793-356D-412A-8EA1-2C6D2220CF47}" sibTransId="{645C905C-D5C4-43B1-8E0F-4D15686A3290}"/>
    <dgm:cxn modelId="{1322CC62-1687-4346-801F-C0C53315BC84}" type="presOf" srcId="{8E18FE8F-5857-478A-AB5F-77953CFB0749}" destId="{9A271736-BD50-4BD6-A9BC-77DA2B6AA0AF}" srcOrd="0" destOrd="1" presId="urn:microsoft.com/office/officeart/2005/8/layout/venn3"/>
    <dgm:cxn modelId="{756A895D-C992-4FEB-BAB5-8121298F2B89}" srcId="{D741C865-2488-47BF-B8E4-A9CCA61990BD}" destId="{E527150B-12DE-4044-89B9-4027A3050501}" srcOrd="1" destOrd="0" parTransId="{547A87CD-A380-4277-83FD-0270D992D37D}" sibTransId="{EF532AAD-CDD4-429B-9392-7FDAC4758E88}"/>
    <dgm:cxn modelId="{3502DB79-3E02-41E5-9039-8C40EA2D1466}" srcId="{A4115496-A722-4B88-B747-77DF4B287C57}" destId="{064FDB4E-D599-4C55-8A96-2E9563AE6F8E}" srcOrd="0" destOrd="0" parTransId="{5A131B42-11C1-4C04-AE8E-65E3491FE0E0}" sibTransId="{E480D9E5-9149-4C1E-9FA1-F4E0EDD0A17A}"/>
    <dgm:cxn modelId="{55E8E515-2E7F-4310-B58B-9577BE253752}" type="presOf" srcId="{D741C865-2488-47BF-B8E4-A9CCA61990BD}" destId="{D8DDDD30-FEF2-4F23-A8AD-7664F6A1ED90}" srcOrd="0" destOrd="0" presId="urn:microsoft.com/office/officeart/2005/8/layout/venn3"/>
    <dgm:cxn modelId="{699C75D0-7972-4586-BF87-7806FAA85791}" srcId="{E527150B-12DE-4044-89B9-4027A3050501}" destId="{8E18FE8F-5857-478A-AB5F-77953CFB0749}" srcOrd="0" destOrd="0" parTransId="{AF165BDE-C7BB-418E-A241-F542A7BAC297}" sibTransId="{6E9AB433-8554-4DC7-9712-9899E0A0D26A}"/>
    <dgm:cxn modelId="{608E40F1-2522-4ADF-A9CB-C4C56E768243}" type="presOf" srcId="{E527150B-12DE-4044-89B9-4027A3050501}" destId="{9A271736-BD50-4BD6-A9BC-77DA2B6AA0AF}" srcOrd="0" destOrd="0" presId="urn:microsoft.com/office/officeart/2005/8/layout/venn3"/>
    <dgm:cxn modelId="{BEC7E40C-3394-4A24-8520-DAB40B65325A}" type="presParOf" srcId="{D8DDDD30-FEF2-4F23-A8AD-7664F6A1ED90}" destId="{C112CAD6-2652-4D1E-A6AC-F3EF41E7D02A}" srcOrd="0" destOrd="0" presId="urn:microsoft.com/office/officeart/2005/8/layout/venn3"/>
    <dgm:cxn modelId="{622345B7-85BF-4A55-B0C6-2743A479EFDF}" type="presParOf" srcId="{D8DDDD30-FEF2-4F23-A8AD-7664F6A1ED90}" destId="{C61CD9B0-86C8-45AD-8F0A-2D2B76FFF55E}" srcOrd="1" destOrd="0" presId="urn:microsoft.com/office/officeart/2005/8/layout/venn3"/>
    <dgm:cxn modelId="{9CDE450E-855C-45D8-AA9C-718ABDA70D39}" type="presParOf" srcId="{D8DDDD30-FEF2-4F23-A8AD-7664F6A1ED90}" destId="{9A271736-BD50-4BD6-A9BC-77DA2B6AA0AF}" srcOrd="2" destOrd="0" presId="urn:microsoft.com/office/officeart/2005/8/layout/venn3"/>
    <dgm:cxn modelId="{C1392049-4EBC-4D0F-8C01-BC520B587349}" type="presParOf" srcId="{D8DDDD30-FEF2-4F23-A8AD-7664F6A1ED90}" destId="{1A74230F-F1F7-42ED-B8C1-65C479FE8E38}" srcOrd="3" destOrd="0" presId="urn:microsoft.com/office/officeart/2005/8/layout/venn3"/>
    <dgm:cxn modelId="{B2E68B46-64A5-42A0-9BC6-5F9EBDF41D90}" type="presParOf" srcId="{D8DDDD30-FEF2-4F23-A8AD-7664F6A1ED90}" destId="{E8E00087-C1D2-46F2-8132-FA0B86F511A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0564F-68B0-4FCD-BA4C-BD1852F18D20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712361B-340D-4644-97D3-49E38633A098}">
      <dgm:prSet phldrT="[Texto]"/>
      <dgm:spPr/>
      <dgm:t>
        <a:bodyPr/>
        <a:lstStyle/>
        <a:p>
          <a:r>
            <a:rPr lang="es-ES" dirty="0" smtClean="0"/>
            <a:t>Características Principales</a:t>
          </a:r>
          <a:endParaRPr lang="es-CL" dirty="0"/>
        </a:p>
      </dgm:t>
    </dgm:pt>
    <dgm:pt modelId="{8040FD56-5181-4C6A-BE74-6E4FD304C7FA}" type="parTrans" cxnId="{A1DA5C5D-8FBE-434F-80D8-B9D6579C47D8}">
      <dgm:prSet/>
      <dgm:spPr/>
      <dgm:t>
        <a:bodyPr/>
        <a:lstStyle/>
        <a:p>
          <a:endParaRPr lang="es-CL"/>
        </a:p>
      </dgm:t>
    </dgm:pt>
    <dgm:pt modelId="{53A7FB58-6BF0-4405-A5B4-59704FCDE40F}" type="sibTrans" cxnId="{A1DA5C5D-8FBE-434F-80D8-B9D6579C47D8}">
      <dgm:prSet/>
      <dgm:spPr/>
      <dgm:t>
        <a:bodyPr/>
        <a:lstStyle/>
        <a:p>
          <a:endParaRPr lang="es-CL"/>
        </a:p>
      </dgm:t>
    </dgm:pt>
    <dgm:pt modelId="{ECA20FD7-13ED-40ED-A8D8-7776DA587DD3}">
      <dgm:prSet phldrT="[Texto]"/>
      <dgm:spPr/>
      <dgm:t>
        <a:bodyPr/>
        <a:lstStyle/>
        <a:p>
          <a:r>
            <a:rPr lang="es-ES" dirty="0" smtClean="0"/>
            <a:t>Piezas y Partes</a:t>
          </a:r>
          <a:endParaRPr lang="es-CL" dirty="0"/>
        </a:p>
      </dgm:t>
    </dgm:pt>
    <dgm:pt modelId="{A5BA134F-E1B8-490A-946A-F730CDAFBE62}" type="parTrans" cxnId="{DA73BE21-281B-4A2F-9315-57963CFD26FA}">
      <dgm:prSet/>
      <dgm:spPr/>
      <dgm:t>
        <a:bodyPr/>
        <a:lstStyle/>
        <a:p>
          <a:endParaRPr lang="es-CL"/>
        </a:p>
      </dgm:t>
    </dgm:pt>
    <dgm:pt modelId="{487A2F50-DD4A-42F5-9982-D72AB990700B}" type="sibTrans" cxnId="{DA73BE21-281B-4A2F-9315-57963CFD26FA}">
      <dgm:prSet/>
      <dgm:spPr/>
      <dgm:t>
        <a:bodyPr/>
        <a:lstStyle/>
        <a:p>
          <a:endParaRPr lang="es-CL"/>
        </a:p>
      </dgm:t>
    </dgm:pt>
    <dgm:pt modelId="{7B557BC3-6BCC-4E7F-82E2-8CEE4BB518CB}">
      <dgm:prSet phldrT="[Texto]"/>
      <dgm:spPr/>
      <dgm:t>
        <a:bodyPr/>
        <a:lstStyle/>
        <a:p>
          <a:r>
            <a:rPr lang="es-ES" dirty="0" smtClean="0"/>
            <a:t>Tipos </a:t>
          </a:r>
          <a:endParaRPr lang="es-CL" dirty="0"/>
        </a:p>
      </dgm:t>
    </dgm:pt>
    <dgm:pt modelId="{9B3A1550-E407-4E85-A6C6-E10C63A6FC2C}" type="parTrans" cxnId="{7ACE9574-CE72-4CC3-951D-F2C61CE59B0C}">
      <dgm:prSet/>
      <dgm:spPr/>
      <dgm:t>
        <a:bodyPr/>
        <a:lstStyle/>
        <a:p>
          <a:endParaRPr lang="es-CL"/>
        </a:p>
      </dgm:t>
    </dgm:pt>
    <dgm:pt modelId="{6EBD0F23-1977-4465-B126-F623E46395CB}" type="sibTrans" cxnId="{7ACE9574-CE72-4CC3-951D-F2C61CE59B0C}">
      <dgm:prSet/>
      <dgm:spPr/>
      <dgm:t>
        <a:bodyPr/>
        <a:lstStyle/>
        <a:p>
          <a:endParaRPr lang="es-CL"/>
        </a:p>
      </dgm:t>
    </dgm:pt>
    <dgm:pt modelId="{494C76FE-3DF7-4693-B3E1-98CB3831FD69}">
      <dgm:prSet phldrT="[Texto]"/>
      <dgm:spPr/>
      <dgm:t>
        <a:bodyPr/>
        <a:lstStyle/>
        <a:p>
          <a:r>
            <a:rPr lang="es-ES" dirty="0" smtClean="0"/>
            <a:t>Operaciones </a:t>
          </a:r>
          <a:endParaRPr lang="es-CL" dirty="0"/>
        </a:p>
      </dgm:t>
    </dgm:pt>
    <dgm:pt modelId="{D687C10D-C81A-4CBB-9B87-942372233DA0}" type="parTrans" cxnId="{BA522639-53A6-4881-96D3-C986771B1493}">
      <dgm:prSet/>
      <dgm:spPr/>
      <dgm:t>
        <a:bodyPr/>
        <a:lstStyle/>
        <a:p>
          <a:endParaRPr lang="es-CL"/>
        </a:p>
      </dgm:t>
    </dgm:pt>
    <dgm:pt modelId="{894C7C8F-BF82-46B9-8073-8A63DE7D8884}" type="sibTrans" cxnId="{BA522639-53A6-4881-96D3-C986771B1493}">
      <dgm:prSet/>
      <dgm:spPr/>
      <dgm:t>
        <a:bodyPr/>
        <a:lstStyle/>
        <a:p>
          <a:endParaRPr lang="es-CL"/>
        </a:p>
      </dgm:t>
    </dgm:pt>
    <dgm:pt modelId="{684CB7F8-EA94-4DD0-9499-EA46FE9B4BD4}">
      <dgm:prSet phldrT="[Texto]"/>
      <dgm:spPr/>
      <dgm:t>
        <a:bodyPr/>
        <a:lstStyle/>
        <a:p>
          <a:r>
            <a:rPr lang="es-ES" dirty="0" smtClean="0"/>
            <a:t>Accesorios</a:t>
          </a:r>
          <a:endParaRPr lang="es-CL" dirty="0"/>
        </a:p>
      </dgm:t>
    </dgm:pt>
    <dgm:pt modelId="{67493BF2-0BDA-4FA1-BC67-72154306FC73}" type="parTrans" cxnId="{05FE6E41-B936-484B-A5A5-C74EFDCC21B7}">
      <dgm:prSet/>
      <dgm:spPr/>
      <dgm:t>
        <a:bodyPr/>
        <a:lstStyle/>
        <a:p>
          <a:endParaRPr lang="es-CL"/>
        </a:p>
      </dgm:t>
    </dgm:pt>
    <dgm:pt modelId="{1ED79A2D-7662-4BE1-92F0-68E0455C7EDB}" type="sibTrans" cxnId="{05FE6E41-B936-484B-A5A5-C74EFDCC21B7}">
      <dgm:prSet/>
      <dgm:spPr/>
      <dgm:t>
        <a:bodyPr/>
        <a:lstStyle/>
        <a:p>
          <a:endParaRPr lang="es-CL"/>
        </a:p>
      </dgm:t>
    </dgm:pt>
    <dgm:pt modelId="{BB361995-2F75-44D2-AACE-39BE8814BB76}" type="pres">
      <dgm:prSet presAssocID="{5E20564F-68B0-4FCD-BA4C-BD1852F18D2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03EE3E0F-0188-473C-A76E-6262109D4316}" type="pres">
      <dgm:prSet presAssocID="{0712361B-340D-4644-97D3-49E38633A098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D7EE19-A5CB-4AC9-87E1-6B97D2072033}" type="pres">
      <dgm:prSet presAssocID="{53A7FB58-6BF0-4405-A5B4-59704FCDE40F}" presName="sibTrans" presStyleLbl="sibTrans2D1" presStyleIdx="0" presStyleCnt="4"/>
      <dgm:spPr/>
      <dgm:t>
        <a:bodyPr/>
        <a:lstStyle/>
        <a:p>
          <a:endParaRPr lang="es-CL"/>
        </a:p>
      </dgm:t>
    </dgm:pt>
    <dgm:pt modelId="{A238F992-7D77-4A53-A86D-E84289297743}" type="pres">
      <dgm:prSet presAssocID="{ECA20FD7-13ED-40ED-A8D8-7776DA587DD3}" presName="middleNode" presStyleCnt="0"/>
      <dgm:spPr/>
      <dgm:t>
        <a:bodyPr/>
        <a:lstStyle/>
        <a:p>
          <a:endParaRPr lang="es-CL"/>
        </a:p>
      </dgm:t>
    </dgm:pt>
    <dgm:pt modelId="{EA72CC37-1ED9-44EE-BAFF-0223039B769F}" type="pres">
      <dgm:prSet presAssocID="{ECA20FD7-13ED-40ED-A8D8-7776DA587DD3}" presName="padding" presStyleLbl="node1" presStyleIdx="0" presStyleCnt="5"/>
      <dgm:spPr/>
      <dgm:t>
        <a:bodyPr/>
        <a:lstStyle/>
        <a:p>
          <a:endParaRPr lang="es-CL"/>
        </a:p>
      </dgm:t>
    </dgm:pt>
    <dgm:pt modelId="{CF5B49E8-23F7-4277-9CEE-9CDDEB42101C}" type="pres">
      <dgm:prSet presAssocID="{ECA20FD7-13ED-40ED-A8D8-7776DA587DD3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2DA440-4BF8-4C96-BD45-F5AFE7D0E22C}" type="pres">
      <dgm:prSet presAssocID="{487A2F50-DD4A-42F5-9982-D72AB990700B}" presName="sibTrans" presStyleLbl="sibTrans2D1" presStyleIdx="1" presStyleCnt="4"/>
      <dgm:spPr/>
      <dgm:t>
        <a:bodyPr/>
        <a:lstStyle/>
        <a:p>
          <a:endParaRPr lang="es-CL"/>
        </a:p>
      </dgm:t>
    </dgm:pt>
    <dgm:pt modelId="{EC1E6FE4-3113-4114-9E35-BF3CE3ECD21C}" type="pres">
      <dgm:prSet presAssocID="{7B557BC3-6BCC-4E7F-82E2-8CEE4BB518CB}" presName="middleNode" presStyleCnt="0"/>
      <dgm:spPr/>
      <dgm:t>
        <a:bodyPr/>
        <a:lstStyle/>
        <a:p>
          <a:endParaRPr lang="es-CL"/>
        </a:p>
      </dgm:t>
    </dgm:pt>
    <dgm:pt modelId="{345A7107-8F60-4C57-8214-9F02937F34F4}" type="pres">
      <dgm:prSet presAssocID="{7B557BC3-6BCC-4E7F-82E2-8CEE4BB518CB}" presName="padding" presStyleLbl="node1" presStyleIdx="1" presStyleCnt="5"/>
      <dgm:spPr/>
      <dgm:t>
        <a:bodyPr/>
        <a:lstStyle/>
        <a:p>
          <a:endParaRPr lang="es-CL"/>
        </a:p>
      </dgm:t>
    </dgm:pt>
    <dgm:pt modelId="{7385D357-EE18-4FB9-9635-1EB89139205E}" type="pres">
      <dgm:prSet presAssocID="{7B557BC3-6BCC-4E7F-82E2-8CEE4BB518CB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A12B06-5432-491C-B60E-862220777FAF}" type="pres">
      <dgm:prSet presAssocID="{6EBD0F23-1977-4465-B126-F623E46395CB}" presName="sibTrans" presStyleLbl="sibTrans2D1" presStyleIdx="2" presStyleCnt="4"/>
      <dgm:spPr/>
      <dgm:t>
        <a:bodyPr/>
        <a:lstStyle/>
        <a:p>
          <a:endParaRPr lang="es-CL"/>
        </a:p>
      </dgm:t>
    </dgm:pt>
    <dgm:pt modelId="{70DD65E6-4374-49E8-B7AE-F83CC9E18B16}" type="pres">
      <dgm:prSet presAssocID="{494C76FE-3DF7-4693-B3E1-98CB3831FD69}" presName="middleNode" presStyleCnt="0"/>
      <dgm:spPr/>
      <dgm:t>
        <a:bodyPr/>
        <a:lstStyle/>
        <a:p>
          <a:endParaRPr lang="es-CL"/>
        </a:p>
      </dgm:t>
    </dgm:pt>
    <dgm:pt modelId="{7858245F-DB53-4259-A5ED-1A9E46A15C17}" type="pres">
      <dgm:prSet presAssocID="{494C76FE-3DF7-4693-B3E1-98CB3831FD69}" presName="padding" presStyleLbl="node1" presStyleIdx="2" presStyleCnt="5"/>
      <dgm:spPr/>
      <dgm:t>
        <a:bodyPr/>
        <a:lstStyle/>
        <a:p>
          <a:endParaRPr lang="es-CL"/>
        </a:p>
      </dgm:t>
    </dgm:pt>
    <dgm:pt modelId="{D4F4D3E6-F8FB-456C-AA16-3ECA527C9C8F}" type="pres">
      <dgm:prSet presAssocID="{494C76FE-3DF7-4693-B3E1-98CB3831FD69}" presName="shap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B65544-0E19-45B3-ABC2-12ACE3A2E5E7}" type="pres">
      <dgm:prSet presAssocID="{894C7C8F-BF82-46B9-8073-8A63DE7D8884}" presName="sibTrans" presStyleLbl="sibTrans2D1" presStyleIdx="3" presStyleCnt="4"/>
      <dgm:spPr/>
      <dgm:t>
        <a:bodyPr/>
        <a:lstStyle/>
        <a:p>
          <a:endParaRPr lang="es-CL"/>
        </a:p>
      </dgm:t>
    </dgm:pt>
    <dgm:pt modelId="{452A3717-E1A7-4C06-B108-DDB87B64686C}" type="pres">
      <dgm:prSet presAssocID="{684CB7F8-EA94-4DD0-9499-EA46FE9B4BD4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73BE21-281B-4A2F-9315-57963CFD26FA}" srcId="{5E20564F-68B0-4FCD-BA4C-BD1852F18D20}" destId="{ECA20FD7-13ED-40ED-A8D8-7776DA587DD3}" srcOrd="1" destOrd="0" parTransId="{A5BA134F-E1B8-490A-946A-F730CDAFBE62}" sibTransId="{487A2F50-DD4A-42F5-9982-D72AB990700B}"/>
    <dgm:cxn modelId="{05FE6E41-B936-484B-A5A5-C74EFDCC21B7}" srcId="{5E20564F-68B0-4FCD-BA4C-BD1852F18D20}" destId="{684CB7F8-EA94-4DD0-9499-EA46FE9B4BD4}" srcOrd="4" destOrd="0" parTransId="{67493BF2-0BDA-4FA1-BC67-72154306FC73}" sibTransId="{1ED79A2D-7662-4BE1-92F0-68E0455C7EDB}"/>
    <dgm:cxn modelId="{C3918D69-71B6-42FB-8109-4DCDBF360E33}" type="presOf" srcId="{894C7C8F-BF82-46B9-8073-8A63DE7D8884}" destId="{24B65544-0E19-45B3-ABC2-12ACE3A2E5E7}" srcOrd="0" destOrd="0" presId="urn:microsoft.com/office/officeart/2005/8/layout/bProcess2"/>
    <dgm:cxn modelId="{3CB3F1A4-64E2-4A52-B8FA-38E0A1E96438}" type="presOf" srcId="{5E20564F-68B0-4FCD-BA4C-BD1852F18D20}" destId="{BB361995-2F75-44D2-AACE-39BE8814BB76}" srcOrd="0" destOrd="0" presId="urn:microsoft.com/office/officeart/2005/8/layout/bProcess2"/>
    <dgm:cxn modelId="{4CD5D5E9-718B-403B-AFD7-1FED9192EEA0}" type="presOf" srcId="{53A7FB58-6BF0-4405-A5B4-59704FCDE40F}" destId="{B9D7EE19-A5CB-4AC9-87E1-6B97D2072033}" srcOrd="0" destOrd="0" presId="urn:microsoft.com/office/officeart/2005/8/layout/bProcess2"/>
    <dgm:cxn modelId="{A1DA5C5D-8FBE-434F-80D8-B9D6579C47D8}" srcId="{5E20564F-68B0-4FCD-BA4C-BD1852F18D20}" destId="{0712361B-340D-4644-97D3-49E38633A098}" srcOrd="0" destOrd="0" parTransId="{8040FD56-5181-4C6A-BE74-6E4FD304C7FA}" sibTransId="{53A7FB58-6BF0-4405-A5B4-59704FCDE40F}"/>
    <dgm:cxn modelId="{7ACE9574-CE72-4CC3-951D-F2C61CE59B0C}" srcId="{5E20564F-68B0-4FCD-BA4C-BD1852F18D20}" destId="{7B557BC3-6BCC-4E7F-82E2-8CEE4BB518CB}" srcOrd="2" destOrd="0" parTransId="{9B3A1550-E407-4E85-A6C6-E10C63A6FC2C}" sibTransId="{6EBD0F23-1977-4465-B126-F623E46395CB}"/>
    <dgm:cxn modelId="{183CAF64-3578-4EEF-8D19-429CF7B0E5E9}" type="presOf" srcId="{6EBD0F23-1977-4465-B126-F623E46395CB}" destId="{DCA12B06-5432-491C-B60E-862220777FAF}" srcOrd="0" destOrd="0" presId="urn:microsoft.com/office/officeart/2005/8/layout/bProcess2"/>
    <dgm:cxn modelId="{BA522639-53A6-4881-96D3-C986771B1493}" srcId="{5E20564F-68B0-4FCD-BA4C-BD1852F18D20}" destId="{494C76FE-3DF7-4693-B3E1-98CB3831FD69}" srcOrd="3" destOrd="0" parTransId="{D687C10D-C81A-4CBB-9B87-942372233DA0}" sibTransId="{894C7C8F-BF82-46B9-8073-8A63DE7D8884}"/>
    <dgm:cxn modelId="{9B334D90-0433-4FBB-A4E8-29AEF32EEC1E}" type="presOf" srcId="{7B557BC3-6BCC-4E7F-82E2-8CEE4BB518CB}" destId="{7385D357-EE18-4FB9-9635-1EB89139205E}" srcOrd="0" destOrd="0" presId="urn:microsoft.com/office/officeart/2005/8/layout/bProcess2"/>
    <dgm:cxn modelId="{F269B816-4B37-49F9-A1DE-85DC6010BC5D}" type="presOf" srcId="{494C76FE-3DF7-4693-B3E1-98CB3831FD69}" destId="{D4F4D3E6-F8FB-456C-AA16-3ECA527C9C8F}" srcOrd="0" destOrd="0" presId="urn:microsoft.com/office/officeart/2005/8/layout/bProcess2"/>
    <dgm:cxn modelId="{93A9709A-9D21-4DB9-92FC-BFB5D4B2305D}" type="presOf" srcId="{684CB7F8-EA94-4DD0-9499-EA46FE9B4BD4}" destId="{452A3717-E1A7-4C06-B108-DDB87B64686C}" srcOrd="0" destOrd="0" presId="urn:microsoft.com/office/officeart/2005/8/layout/bProcess2"/>
    <dgm:cxn modelId="{1033E098-5B11-4B88-AF8A-16F3184273A8}" type="presOf" srcId="{0712361B-340D-4644-97D3-49E38633A098}" destId="{03EE3E0F-0188-473C-A76E-6262109D4316}" srcOrd="0" destOrd="0" presId="urn:microsoft.com/office/officeart/2005/8/layout/bProcess2"/>
    <dgm:cxn modelId="{EBC206FC-DE27-448E-956E-50C845F87A7C}" type="presOf" srcId="{ECA20FD7-13ED-40ED-A8D8-7776DA587DD3}" destId="{CF5B49E8-23F7-4277-9CEE-9CDDEB42101C}" srcOrd="0" destOrd="0" presId="urn:microsoft.com/office/officeart/2005/8/layout/bProcess2"/>
    <dgm:cxn modelId="{07535AF7-98F1-45C4-86E8-DA8053102E96}" type="presOf" srcId="{487A2F50-DD4A-42F5-9982-D72AB990700B}" destId="{C82DA440-4BF8-4C96-BD45-F5AFE7D0E22C}" srcOrd="0" destOrd="0" presId="urn:microsoft.com/office/officeart/2005/8/layout/bProcess2"/>
    <dgm:cxn modelId="{6BA17360-C799-4A87-BDC7-7F4F9410AE3C}" type="presParOf" srcId="{BB361995-2F75-44D2-AACE-39BE8814BB76}" destId="{03EE3E0F-0188-473C-A76E-6262109D4316}" srcOrd="0" destOrd="0" presId="urn:microsoft.com/office/officeart/2005/8/layout/bProcess2"/>
    <dgm:cxn modelId="{E3B99829-8B34-4766-9754-6C307FC235B1}" type="presParOf" srcId="{BB361995-2F75-44D2-AACE-39BE8814BB76}" destId="{B9D7EE19-A5CB-4AC9-87E1-6B97D2072033}" srcOrd="1" destOrd="0" presId="urn:microsoft.com/office/officeart/2005/8/layout/bProcess2"/>
    <dgm:cxn modelId="{2A206DA4-4CE5-49D6-BE8E-5EE7007817C7}" type="presParOf" srcId="{BB361995-2F75-44D2-AACE-39BE8814BB76}" destId="{A238F992-7D77-4A53-A86D-E84289297743}" srcOrd="2" destOrd="0" presId="urn:microsoft.com/office/officeart/2005/8/layout/bProcess2"/>
    <dgm:cxn modelId="{E9012673-D2C6-414A-825E-4F593739E4C0}" type="presParOf" srcId="{A238F992-7D77-4A53-A86D-E84289297743}" destId="{EA72CC37-1ED9-44EE-BAFF-0223039B769F}" srcOrd="0" destOrd="0" presId="urn:microsoft.com/office/officeart/2005/8/layout/bProcess2"/>
    <dgm:cxn modelId="{4F31FD10-ABFF-4AFF-82B2-785B2D6FB4B4}" type="presParOf" srcId="{A238F992-7D77-4A53-A86D-E84289297743}" destId="{CF5B49E8-23F7-4277-9CEE-9CDDEB42101C}" srcOrd="1" destOrd="0" presId="urn:microsoft.com/office/officeart/2005/8/layout/bProcess2"/>
    <dgm:cxn modelId="{68C279D3-16CB-48BB-85DF-A4346B25F625}" type="presParOf" srcId="{BB361995-2F75-44D2-AACE-39BE8814BB76}" destId="{C82DA440-4BF8-4C96-BD45-F5AFE7D0E22C}" srcOrd="3" destOrd="0" presId="urn:microsoft.com/office/officeart/2005/8/layout/bProcess2"/>
    <dgm:cxn modelId="{0CAAD7FC-4ED8-499C-9F2F-A9D2ABBFDF28}" type="presParOf" srcId="{BB361995-2F75-44D2-AACE-39BE8814BB76}" destId="{EC1E6FE4-3113-4114-9E35-BF3CE3ECD21C}" srcOrd="4" destOrd="0" presId="urn:microsoft.com/office/officeart/2005/8/layout/bProcess2"/>
    <dgm:cxn modelId="{DC57443F-0400-4EB4-9EF3-F0A9289EAF92}" type="presParOf" srcId="{EC1E6FE4-3113-4114-9E35-BF3CE3ECD21C}" destId="{345A7107-8F60-4C57-8214-9F02937F34F4}" srcOrd="0" destOrd="0" presId="urn:microsoft.com/office/officeart/2005/8/layout/bProcess2"/>
    <dgm:cxn modelId="{651C4631-8FBD-4E15-8CD9-35395D9DC8CC}" type="presParOf" srcId="{EC1E6FE4-3113-4114-9E35-BF3CE3ECD21C}" destId="{7385D357-EE18-4FB9-9635-1EB89139205E}" srcOrd="1" destOrd="0" presId="urn:microsoft.com/office/officeart/2005/8/layout/bProcess2"/>
    <dgm:cxn modelId="{72C7AEF3-0E57-420A-B12F-11B40F641541}" type="presParOf" srcId="{BB361995-2F75-44D2-AACE-39BE8814BB76}" destId="{DCA12B06-5432-491C-B60E-862220777FAF}" srcOrd="5" destOrd="0" presId="urn:microsoft.com/office/officeart/2005/8/layout/bProcess2"/>
    <dgm:cxn modelId="{10BDF51F-37E8-432B-8D6E-D56BBFB105CF}" type="presParOf" srcId="{BB361995-2F75-44D2-AACE-39BE8814BB76}" destId="{70DD65E6-4374-49E8-B7AE-F83CC9E18B16}" srcOrd="6" destOrd="0" presId="urn:microsoft.com/office/officeart/2005/8/layout/bProcess2"/>
    <dgm:cxn modelId="{05FB402B-FB76-4893-B2A8-73A111415311}" type="presParOf" srcId="{70DD65E6-4374-49E8-B7AE-F83CC9E18B16}" destId="{7858245F-DB53-4259-A5ED-1A9E46A15C17}" srcOrd="0" destOrd="0" presId="urn:microsoft.com/office/officeart/2005/8/layout/bProcess2"/>
    <dgm:cxn modelId="{64BB8F87-4D9A-4CA3-8566-C46678B9132C}" type="presParOf" srcId="{70DD65E6-4374-49E8-B7AE-F83CC9E18B16}" destId="{D4F4D3E6-F8FB-456C-AA16-3ECA527C9C8F}" srcOrd="1" destOrd="0" presId="urn:microsoft.com/office/officeart/2005/8/layout/bProcess2"/>
    <dgm:cxn modelId="{587EFDBF-5442-4112-9C24-66496716075E}" type="presParOf" srcId="{BB361995-2F75-44D2-AACE-39BE8814BB76}" destId="{24B65544-0E19-45B3-ABC2-12ACE3A2E5E7}" srcOrd="7" destOrd="0" presId="urn:microsoft.com/office/officeart/2005/8/layout/bProcess2"/>
    <dgm:cxn modelId="{05A7CFDD-6BF0-424E-8FA9-532B712E706D}" type="presParOf" srcId="{BB361995-2F75-44D2-AACE-39BE8814BB76}" destId="{452A3717-E1A7-4C06-B108-DDB87B64686C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A1625-1272-4B69-96CE-4490AB436E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3BF682-4AA2-40C2-85BC-04B149231526}">
      <dgm:prSet phldrT="[Texto]"/>
      <dgm:spPr/>
      <dgm:t>
        <a:bodyPr/>
        <a:lstStyle/>
        <a:p>
          <a:r>
            <a:rPr lang="es-ES" dirty="0" smtClean="0"/>
            <a:t>Identificación de partes y accesorios de fresadora</a:t>
          </a:r>
          <a:endParaRPr lang="es-CL" dirty="0"/>
        </a:p>
      </dgm:t>
    </dgm:pt>
    <dgm:pt modelId="{1C18B978-147B-417C-9309-58D286F34A41}" type="parTrans" cxnId="{BEE4F221-0196-4696-AEA8-871440D5A36E}">
      <dgm:prSet/>
      <dgm:spPr/>
      <dgm:t>
        <a:bodyPr/>
        <a:lstStyle/>
        <a:p>
          <a:endParaRPr lang="es-CL"/>
        </a:p>
      </dgm:t>
    </dgm:pt>
    <dgm:pt modelId="{62128FAB-92C0-4C04-81BE-8D31A3AC987E}" type="sibTrans" cxnId="{BEE4F221-0196-4696-AEA8-871440D5A36E}">
      <dgm:prSet/>
      <dgm:spPr/>
      <dgm:t>
        <a:bodyPr/>
        <a:lstStyle/>
        <a:p>
          <a:endParaRPr lang="es-CL"/>
        </a:p>
      </dgm:t>
    </dgm:pt>
    <dgm:pt modelId="{EC435AB3-BBBB-472F-AA84-F55537DF7E4D}">
      <dgm:prSet phldrT="[Texto]"/>
      <dgm:spPr/>
      <dgm:t>
        <a:bodyPr/>
        <a:lstStyle/>
        <a:p>
          <a:r>
            <a:rPr lang="es-ES" dirty="0" smtClean="0"/>
            <a:t>Montaje de pieza en centro de mecanizado </a:t>
          </a:r>
          <a:endParaRPr lang="es-CL" dirty="0"/>
        </a:p>
      </dgm:t>
    </dgm:pt>
    <dgm:pt modelId="{A41877ED-FC20-4928-A098-9AA73B305E71}" type="parTrans" cxnId="{3767F815-62DB-4074-80A8-04A95A705FDF}">
      <dgm:prSet/>
      <dgm:spPr/>
      <dgm:t>
        <a:bodyPr/>
        <a:lstStyle/>
        <a:p>
          <a:endParaRPr lang="es-CL"/>
        </a:p>
      </dgm:t>
    </dgm:pt>
    <dgm:pt modelId="{BB29F166-A3E2-4FE1-A71A-FC1980EE1435}" type="sibTrans" cxnId="{3767F815-62DB-4074-80A8-04A95A705FDF}">
      <dgm:prSet/>
      <dgm:spPr/>
      <dgm:t>
        <a:bodyPr/>
        <a:lstStyle/>
        <a:p>
          <a:endParaRPr lang="es-CL"/>
        </a:p>
      </dgm:t>
    </dgm:pt>
    <dgm:pt modelId="{AA62488D-FD68-43D6-AF1C-34C82250F41A}">
      <dgm:prSet phldrT="[Texto]"/>
      <dgm:spPr/>
      <dgm:t>
        <a:bodyPr/>
        <a:lstStyle/>
        <a:p>
          <a:r>
            <a:rPr lang="es-ES" dirty="0" smtClean="0"/>
            <a:t>Montaje y </a:t>
          </a:r>
          <a:r>
            <a:rPr lang="es-ES" dirty="0" err="1" smtClean="0"/>
            <a:t>relojeo</a:t>
          </a:r>
          <a:r>
            <a:rPr lang="es-ES" dirty="0" smtClean="0"/>
            <a:t> de pieza en fresadora </a:t>
          </a:r>
          <a:endParaRPr lang="es-CL" dirty="0"/>
        </a:p>
      </dgm:t>
    </dgm:pt>
    <dgm:pt modelId="{5B86448E-41F1-4E44-9EDF-7CFF490D4278}" type="parTrans" cxnId="{814B7290-229B-449A-BA93-EAF8A7D85078}">
      <dgm:prSet/>
      <dgm:spPr/>
      <dgm:t>
        <a:bodyPr/>
        <a:lstStyle/>
        <a:p>
          <a:endParaRPr lang="es-CL"/>
        </a:p>
      </dgm:t>
    </dgm:pt>
    <dgm:pt modelId="{1061041A-C5E4-47BE-BECF-6EB904A73A03}" type="sibTrans" cxnId="{814B7290-229B-449A-BA93-EAF8A7D85078}">
      <dgm:prSet/>
      <dgm:spPr/>
      <dgm:t>
        <a:bodyPr/>
        <a:lstStyle/>
        <a:p>
          <a:endParaRPr lang="es-CL"/>
        </a:p>
      </dgm:t>
    </dgm:pt>
    <dgm:pt modelId="{2E98DBEC-8541-4B86-8557-5E31CA399A46}" type="pres">
      <dgm:prSet presAssocID="{30DA1625-1272-4B69-96CE-4490AB436E9B}" presName="Name0" presStyleCnt="0">
        <dgm:presLayoutVars>
          <dgm:dir/>
          <dgm:resizeHandles val="exact"/>
        </dgm:presLayoutVars>
      </dgm:prSet>
      <dgm:spPr/>
    </dgm:pt>
    <dgm:pt modelId="{FAA6EEE4-7CDE-4DD0-ABB4-D4CD4B5E9AE6}" type="pres">
      <dgm:prSet presAssocID="{703BF682-4AA2-40C2-85BC-04B149231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3A611F-0251-45C7-BD6A-57EB7D091067}" type="pres">
      <dgm:prSet presAssocID="{62128FAB-92C0-4C04-81BE-8D31A3AC987E}" presName="sibTrans" presStyleLbl="sibTrans2D1" presStyleIdx="0" presStyleCnt="2"/>
      <dgm:spPr/>
      <dgm:t>
        <a:bodyPr/>
        <a:lstStyle/>
        <a:p>
          <a:endParaRPr lang="es-CL"/>
        </a:p>
      </dgm:t>
    </dgm:pt>
    <dgm:pt modelId="{DBFD03F9-9053-48D2-8E58-9509441BE48C}" type="pres">
      <dgm:prSet presAssocID="{62128FAB-92C0-4C04-81BE-8D31A3AC987E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43BA96B4-8E56-4E2E-A09C-00EC266BFFCD}" type="pres">
      <dgm:prSet presAssocID="{EC435AB3-BBBB-472F-AA84-F55537DF7E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B93581-3502-409E-B3F2-B854473D920E}" type="pres">
      <dgm:prSet presAssocID="{BB29F166-A3E2-4FE1-A71A-FC1980EE1435}" presName="sibTrans" presStyleLbl="sibTrans2D1" presStyleIdx="1" presStyleCnt="2"/>
      <dgm:spPr/>
      <dgm:t>
        <a:bodyPr/>
        <a:lstStyle/>
        <a:p>
          <a:endParaRPr lang="es-CL"/>
        </a:p>
      </dgm:t>
    </dgm:pt>
    <dgm:pt modelId="{4F04AC95-5211-4213-9869-97A8E78DCCB6}" type="pres">
      <dgm:prSet presAssocID="{BB29F166-A3E2-4FE1-A71A-FC1980EE1435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F8C140F7-18FA-4DA2-811A-C0EA98BE278C}" type="pres">
      <dgm:prSet presAssocID="{AA62488D-FD68-43D6-AF1C-34C82250F4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14B7290-229B-449A-BA93-EAF8A7D85078}" srcId="{30DA1625-1272-4B69-96CE-4490AB436E9B}" destId="{AA62488D-FD68-43D6-AF1C-34C82250F41A}" srcOrd="2" destOrd="0" parTransId="{5B86448E-41F1-4E44-9EDF-7CFF490D4278}" sibTransId="{1061041A-C5E4-47BE-BECF-6EB904A73A03}"/>
    <dgm:cxn modelId="{FAB1300E-B800-4B22-B5DB-2AB6C3BA4295}" type="presOf" srcId="{AA62488D-FD68-43D6-AF1C-34C82250F41A}" destId="{F8C140F7-18FA-4DA2-811A-C0EA98BE278C}" srcOrd="0" destOrd="0" presId="urn:microsoft.com/office/officeart/2005/8/layout/process1"/>
    <dgm:cxn modelId="{E6E0A372-B222-4A92-84C1-81B0A2AC425B}" type="presOf" srcId="{62128FAB-92C0-4C04-81BE-8D31A3AC987E}" destId="{DBFD03F9-9053-48D2-8E58-9509441BE48C}" srcOrd="1" destOrd="0" presId="urn:microsoft.com/office/officeart/2005/8/layout/process1"/>
    <dgm:cxn modelId="{5AD91752-5F03-47C1-B653-EB33E7F69A46}" type="presOf" srcId="{EC435AB3-BBBB-472F-AA84-F55537DF7E4D}" destId="{43BA96B4-8E56-4E2E-A09C-00EC266BFFCD}" srcOrd="0" destOrd="0" presId="urn:microsoft.com/office/officeart/2005/8/layout/process1"/>
    <dgm:cxn modelId="{3767F815-62DB-4074-80A8-04A95A705FDF}" srcId="{30DA1625-1272-4B69-96CE-4490AB436E9B}" destId="{EC435AB3-BBBB-472F-AA84-F55537DF7E4D}" srcOrd="1" destOrd="0" parTransId="{A41877ED-FC20-4928-A098-9AA73B305E71}" sibTransId="{BB29F166-A3E2-4FE1-A71A-FC1980EE1435}"/>
    <dgm:cxn modelId="{BEE4F221-0196-4696-AEA8-871440D5A36E}" srcId="{30DA1625-1272-4B69-96CE-4490AB436E9B}" destId="{703BF682-4AA2-40C2-85BC-04B149231526}" srcOrd="0" destOrd="0" parTransId="{1C18B978-147B-417C-9309-58D286F34A41}" sibTransId="{62128FAB-92C0-4C04-81BE-8D31A3AC987E}"/>
    <dgm:cxn modelId="{B8D83B14-9093-4306-A1BE-63144D968D52}" type="presOf" srcId="{BB29F166-A3E2-4FE1-A71A-FC1980EE1435}" destId="{4F04AC95-5211-4213-9869-97A8E78DCCB6}" srcOrd="1" destOrd="0" presId="urn:microsoft.com/office/officeart/2005/8/layout/process1"/>
    <dgm:cxn modelId="{03140CFF-72C0-4322-982E-507DAB6DAACD}" type="presOf" srcId="{703BF682-4AA2-40C2-85BC-04B149231526}" destId="{FAA6EEE4-7CDE-4DD0-ABB4-D4CD4B5E9AE6}" srcOrd="0" destOrd="0" presId="urn:microsoft.com/office/officeart/2005/8/layout/process1"/>
    <dgm:cxn modelId="{D5DDD448-3F62-4FEA-9B95-E4424410437F}" type="presOf" srcId="{30DA1625-1272-4B69-96CE-4490AB436E9B}" destId="{2E98DBEC-8541-4B86-8557-5E31CA399A46}" srcOrd="0" destOrd="0" presId="urn:microsoft.com/office/officeart/2005/8/layout/process1"/>
    <dgm:cxn modelId="{CE4A6F14-69E3-465E-9053-E0C7907BC7D4}" type="presOf" srcId="{BB29F166-A3E2-4FE1-A71A-FC1980EE1435}" destId="{EDB93581-3502-409E-B3F2-B854473D920E}" srcOrd="0" destOrd="0" presId="urn:microsoft.com/office/officeart/2005/8/layout/process1"/>
    <dgm:cxn modelId="{83679AA8-51B7-4E7A-9F3F-996DBCE824C7}" type="presOf" srcId="{62128FAB-92C0-4C04-81BE-8D31A3AC987E}" destId="{F83A611F-0251-45C7-BD6A-57EB7D091067}" srcOrd="0" destOrd="0" presId="urn:microsoft.com/office/officeart/2005/8/layout/process1"/>
    <dgm:cxn modelId="{C6284DAB-611E-4ABF-A395-5AB811966CDF}" type="presParOf" srcId="{2E98DBEC-8541-4B86-8557-5E31CA399A46}" destId="{FAA6EEE4-7CDE-4DD0-ABB4-D4CD4B5E9AE6}" srcOrd="0" destOrd="0" presId="urn:microsoft.com/office/officeart/2005/8/layout/process1"/>
    <dgm:cxn modelId="{1C006CBF-0A22-4392-A536-D8162BD8ACAD}" type="presParOf" srcId="{2E98DBEC-8541-4B86-8557-5E31CA399A46}" destId="{F83A611F-0251-45C7-BD6A-57EB7D091067}" srcOrd="1" destOrd="0" presId="urn:microsoft.com/office/officeart/2005/8/layout/process1"/>
    <dgm:cxn modelId="{65317823-EEB9-4086-B32F-E2568D6A51AA}" type="presParOf" srcId="{F83A611F-0251-45C7-BD6A-57EB7D091067}" destId="{DBFD03F9-9053-48D2-8E58-9509441BE48C}" srcOrd="0" destOrd="0" presId="urn:microsoft.com/office/officeart/2005/8/layout/process1"/>
    <dgm:cxn modelId="{5A8A537C-E9C1-44E3-85F0-32CC776A23CE}" type="presParOf" srcId="{2E98DBEC-8541-4B86-8557-5E31CA399A46}" destId="{43BA96B4-8E56-4E2E-A09C-00EC266BFFCD}" srcOrd="2" destOrd="0" presId="urn:microsoft.com/office/officeart/2005/8/layout/process1"/>
    <dgm:cxn modelId="{C61853C5-5684-419C-BD7A-8F9A99DF4FA5}" type="presParOf" srcId="{2E98DBEC-8541-4B86-8557-5E31CA399A46}" destId="{EDB93581-3502-409E-B3F2-B854473D920E}" srcOrd="3" destOrd="0" presId="urn:microsoft.com/office/officeart/2005/8/layout/process1"/>
    <dgm:cxn modelId="{7CA395E6-EF80-4A96-9B49-BEFB9812B8F4}" type="presParOf" srcId="{EDB93581-3502-409E-B3F2-B854473D920E}" destId="{4F04AC95-5211-4213-9869-97A8E78DCCB6}" srcOrd="0" destOrd="0" presId="urn:microsoft.com/office/officeart/2005/8/layout/process1"/>
    <dgm:cxn modelId="{D15665D3-301F-4054-A884-7D36886F6C5A}" type="presParOf" srcId="{2E98DBEC-8541-4B86-8557-5E31CA399A46}" destId="{F8C140F7-18FA-4DA2-811A-C0EA98BE27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2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rcia-vasquez.webnode.cl/" TargetMode="External"/><Relationship Id="rId2" Type="http://schemas.openxmlformats.org/officeDocument/2006/relationships/hyperlink" Target="mailto:Garciavasquez92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Que es la mano de obra barata? #ViÃ±eta #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1174890"/>
              </p:ext>
            </p:extLst>
          </p:nvPr>
        </p:nvGraphicFramePr>
        <p:xfrm>
          <a:off x="912646" y="456374"/>
          <a:ext cx="10501587" cy="539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50760" y="-53102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ACTIVIDADES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14063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9195" r="14863" b="2462"/>
          <a:stretch/>
        </p:blipFill>
        <p:spPr bwMode="auto">
          <a:xfrm>
            <a:off x="632141" y="1154585"/>
            <a:ext cx="4141739" cy="2787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76" y="1142974"/>
            <a:ext cx="3987199" cy="27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 descr="Resultado de imagen para sujecion de piezas en la fres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47" y="4118723"/>
            <a:ext cx="4503494" cy="22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450760" y="-53102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MODOS DE SUJECIÓN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41861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0760" y="-53102"/>
            <a:ext cx="9251380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EJEMPLO DE MONTAJE EN FRESA</a:t>
            </a:r>
            <a:endParaRPr lang="es-CL" sz="4400" kern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6" y="1191483"/>
            <a:ext cx="8729416" cy="48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50760" y="-53102"/>
            <a:ext cx="9251380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RELOJ COMPARADOR</a:t>
            </a:r>
            <a:endParaRPr lang="es-CL" sz="4400" kern="1200" dirty="0"/>
          </a:p>
        </p:txBody>
      </p:sp>
      <p:pic>
        <p:nvPicPr>
          <p:cNvPr id="5126" name="Picture 6" descr="https://i2.wp.com/www.ingmecafenix.com/wp-content/uploads/2018/03/Partes-comparador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965851"/>
            <a:ext cx="3629025" cy="52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378035" y="1099181"/>
            <a:ext cx="7497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 smtClean="0">
                <a:latin typeface="Open Sans" panose="020B0606030504020204" pitchFamily="34" charset="0"/>
              </a:rPr>
              <a:t>La </a:t>
            </a:r>
            <a:r>
              <a:rPr lang="es-ES" dirty="0">
                <a:latin typeface="Open Sans" panose="020B0606030504020204" pitchFamily="34" charset="0"/>
              </a:rPr>
              <a:t>lectura de un comparador es bastante sencilla. Primero tenemos que saber cual es el valor mínimo entre cada </a:t>
            </a:r>
            <a:r>
              <a:rPr lang="es-ES" dirty="0" smtClean="0">
                <a:latin typeface="Open Sans" panose="020B0606030504020204" pitchFamily="34" charset="0"/>
              </a:rPr>
              <a:t>división, </a:t>
            </a:r>
            <a:r>
              <a:rPr lang="es-ES" dirty="0">
                <a:latin typeface="Open Sans" panose="020B0606030504020204" pitchFamily="34" charset="0"/>
              </a:rPr>
              <a:t>después tenemos que ver el contador de vueltas y ver cuantas vueltas marca la aguja, cada vuelta se traduce en 1mm por ejemplo 5 vueltas = 5mm, por ultimo vemos que marca la aguja principal para sumarla junto con las vueltas que dio.</a:t>
            </a:r>
            <a:endParaRPr lang="es-ES" b="0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5128" name="Picture 8" descr="https://i2.wp.com/www.ingmecafenix.com/wp-content/uploads/2018/03/Lectura.jpg?resize=381%2C584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15" y="2986837"/>
            <a:ext cx="2611376" cy="32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6685" y="4115374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Ejemplo En este ejemplo podemos notar que el valor mínimo entre divisiones es 0.01, y el contador de vueltas paso el numero 5, tomamos ese 5 y le sumamos el valor que indique la aguja principal. lectura comparador</a:t>
            </a:r>
            <a:endParaRPr lang="es-CL" dirty="0"/>
          </a:p>
        </p:txBody>
      </p:sp>
      <p:pic>
        <p:nvPicPr>
          <p:cNvPr id="7172" name="Picture 4" descr="https://i2.wp.com/www.ingmecafenix.com/wp-content/uploads/2018/03/ejemplo-comparador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" y="791979"/>
            <a:ext cx="5715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9852" y="1695671"/>
            <a:ext cx="9251380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000" b="1" dirty="0" smtClean="0"/>
              <a:t>RETROALIMENTACIÓN</a:t>
            </a:r>
            <a:endParaRPr lang="es-CL" sz="6000" kern="1200" dirty="0"/>
          </a:p>
        </p:txBody>
      </p:sp>
      <p:pic>
        <p:nvPicPr>
          <p:cNvPr id="1026" name="Picture 2" descr="Resultado de imagen para DUDAS CONSUL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4"/>
            <a:ext cx="12191999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161" y="244699"/>
            <a:ext cx="9598390" cy="1158418"/>
          </a:xfrm>
        </p:spPr>
        <p:txBody>
          <a:bodyPr/>
          <a:lstStyle/>
          <a:p>
            <a:r>
              <a:rPr lang="es-ES" dirty="0" smtClean="0"/>
              <a:t>Clases Plus 3°Medio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859" y="4816017"/>
            <a:ext cx="8825658" cy="1533268"/>
          </a:xfrm>
        </p:spPr>
        <p:txBody>
          <a:bodyPr/>
          <a:lstStyle/>
          <a:p>
            <a:r>
              <a:rPr lang="es-ES" dirty="0" smtClean="0"/>
              <a:t>Docente: Héctor García Vásquez</a:t>
            </a:r>
          </a:p>
          <a:p>
            <a:r>
              <a:rPr lang="es-ES" dirty="0" smtClean="0"/>
              <a:t>Correo: </a:t>
            </a:r>
            <a:r>
              <a:rPr lang="es-ES" dirty="0" smtClean="0">
                <a:hlinkClick r:id="rId2"/>
              </a:rPr>
              <a:t>Garciavasquez92@gmail.com</a:t>
            </a:r>
            <a:endParaRPr lang="es-ES" dirty="0" smtClean="0"/>
          </a:p>
          <a:p>
            <a:r>
              <a:rPr lang="es-ES" dirty="0" smtClean="0"/>
              <a:t>Blog: </a:t>
            </a:r>
            <a:r>
              <a:rPr lang="es-CL" dirty="0" smtClean="0">
                <a:hlinkClick r:id="rId3"/>
              </a:rPr>
              <a:t>garcia-vasquez.webnode.cl</a:t>
            </a:r>
            <a:r>
              <a:rPr lang="es-CL" dirty="0">
                <a:hlinkClick r:id="rId3"/>
              </a:rPr>
              <a:t>/</a:t>
            </a:r>
            <a:endParaRPr lang="es-ES" dirty="0" smtClean="0"/>
          </a:p>
          <a:p>
            <a:endParaRPr lang="es-CL" dirty="0"/>
          </a:p>
        </p:txBody>
      </p:sp>
      <p:pic>
        <p:nvPicPr>
          <p:cNvPr id="1026" name="Picture 2" descr="Resultado de imagen para maquinas y herramie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98" y="4440075"/>
            <a:ext cx="3562038" cy="228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0" y="1403116"/>
            <a:ext cx="4541089" cy="2657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01" y="1403115"/>
            <a:ext cx="4600432" cy="2657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685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95" y="1326524"/>
            <a:ext cx="3906605" cy="5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585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NEURÓBICA</a:t>
            </a:r>
            <a:endParaRPr lang="es-CL" sz="4400" kern="1200" dirty="0"/>
          </a:p>
        </p:txBody>
      </p:sp>
      <p:pic>
        <p:nvPicPr>
          <p:cNvPr id="6" name="Picture 2" descr="juegos verb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56" y="1176349"/>
            <a:ext cx="9550356" cy="53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50" y="835572"/>
            <a:ext cx="9553904" cy="53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585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NEURÓBICA</a:t>
            </a:r>
            <a:endParaRPr lang="es-CL" sz="4400" kern="1200" dirty="0"/>
          </a:p>
        </p:txBody>
      </p:sp>
      <p:pic>
        <p:nvPicPr>
          <p:cNvPr id="1026" name="Picture 2" descr="https://esclerosismultiplenpositivo.files.wordpress.com/2015/10/ejercici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8" y="1355914"/>
            <a:ext cx="10493291" cy="48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" y="619351"/>
            <a:ext cx="5335855" cy="5739408"/>
          </a:xfrm>
        </p:spPr>
      </p:pic>
      <p:pic>
        <p:nvPicPr>
          <p:cNvPr id="2050" name="Picture 2" descr="Resultado de imagen para t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6" y="3781644"/>
            <a:ext cx="2830009" cy="25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0548" y="21174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4400" kern="1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4316444"/>
              </p:ext>
            </p:extLst>
          </p:nvPr>
        </p:nvGraphicFramePr>
        <p:xfrm>
          <a:off x="241836" y="1439333"/>
          <a:ext cx="110529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45076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PLAN DE CLASES N°3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20063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2CAD6-2652-4D1E-A6AC-F3EF41E7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271736-BD50-4BD6-A9BC-77DA2B6A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00087-C1D2-46F2-8132-FA0B86F51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10" y="137852"/>
            <a:ext cx="11659155" cy="1400530"/>
          </a:xfrm>
        </p:spPr>
        <p:txBody>
          <a:bodyPr/>
          <a:lstStyle/>
          <a:p>
            <a:r>
              <a:rPr lang="es-ES" dirty="0" smtClean="0"/>
              <a:t>FRESADORA CONVENCIONAL</a:t>
            </a:r>
            <a:endParaRPr lang="es-C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8938274"/>
              </p:ext>
            </p:extLst>
          </p:nvPr>
        </p:nvGraphicFramePr>
        <p:xfrm>
          <a:off x="533385" y="998113"/>
          <a:ext cx="9121105" cy="585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MOTIVACION AU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65" y="368617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1384</TotalTime>
  <Words>199</Words>
  <Application>Microsoft Office PowerPoint</Application>
  <PresentationFormat>Panorámica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Open Sans</vt:lpstr>
      <vt:lpstr>Wingdings 3</vt:lpstr>
      <vt:lpstr>Ion</vt:lpstr>
      <vt:lpstr>Presentación de PowerPoint</vt:lpstr>
      <vt:lpstr>Clases Plus 3°Medio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FRESADORA CONVENCIONAL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Plus 3°Medio</dc:title>
  <dc:creator>hector garcia vasquez</dc:creator>
  <cp:lastModifiedBy>hector garcia vasquez</cp:lastModifiedBy>
  <cp:revision>44</cp:revision>
  <dcterms:created xsi:type="dcterms:W3CDTF">2019-03-25T18:21:07Z</dcterms:created>
  <dcterms:modified xsi:type="dcterms:W3CDTF">2019-05-28T13:15:01Z</dcterms:modified>
</cp:coreProperties>
</file>