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1"/>
  </p:sldMasterIdLst>
  <p:sldIdLst>
    <p:sldId id="256" r:id="rId2"/>
    <p:sldId id="265" r:id="rId3"/>
    <p:sldId id="263" r:id="rId4"/>
    <p:sldId id="262" r:id="rId5"/>
    <p:sldId id="264" r:id="rId6"/>
    <p:sldId id="257" r:id="rId7"/>
    <p:sldId id="258" r:id="rId8"/>
    <p:sldId id="259" r:id="rId9"/>
    <p:sldId id="260" r:id="rId10"/>
    <p:sldId id="261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7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2CA948-6291-4DB4-9444-BDC78146CF54}" type="doc">
      <dgm:prSet loTypeId="urn:microsoft.com/office/officeart/2008/layout/VerticalAccentList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FE420A2-7EF4-4A1B-9115-3A6B6FB17D1F}">
      <dgm:prSet phldrT="[Texto]"/>
      <dgm:spPr/>
      <dgm:t>
        <a:bodyPr/>
        <a:lstStyle/>
        <a:p>
          <a:r>
            <a:rPr lang="es-ES" b="1" dirty="0" smtClean="0"/>
            <a:t>ESPECIALIDAD MECÁNICA INDUSTRIAL</a:t>
          </a:r>
          <a:endParaRPr lang="es-CL" b="1" dirty="0" smtClean="0"/>
        </a:p>
        <a:p>
          <a:r>
            <a:rPr lang="es-ES" dirty="0" smtClean="0"/>
            <a:t>MENCIÓN </a:t>
          </a:r>
          <a:r>
            <a:rPr lang="es-ES" b="1" dirty="0" smtClean="0"/>
            <a:t>MÁQUINAS-HERRAMIENTAS</a:t>
          </a:r>
          <a:endParaRPr lang="es-CL" dirty="0"/>
        </a:p>
      </dgm:t>
    </dgm:pt>
    <dgm:pt modelId="{87A46E03-E3C7-4678-97F5-FC66B3AE7C53}" type="parTrans" cxnId="{1D18E6B8-FBD7-4FA0-A12C-ECF303FB74DE}">
      <dgm:prSet/>
      <dgm:spPr/>
      <dgm:t>
        <a:bodyPr/>
        <a:lstStyle/>
        <a:p>
          <a:endParaRPr lang="es-CL"/>
        </a:p>
      </dgm:t>
    </dgm:pt>
    <dgm:pt modelId="{AE9D2E15-6FF4-4A9B-A7CB-F059A7A4F6ED}" type="sibTrans" cxnId="{1D18E6B8-FBD7-4FA0-A12C-ECF303FB74DE}">
      <dgm:prSet/>
      <dgm:spPr/>
      <dgm:t>
        <a:bodyPr/>
        <a:lstStyle/>
        <a:p>
          <a:endParaRPr lang="es-CL"/>
        </a:p>
      </dgm:t>
    </dgm:pt>
    <dgm:pt modelId="{245A2A41-4515-419B-BCFB-03C038A831FE}">
      <dgm:prSet phldrT="[Texto]"/>
      <dgm:spPr/>
      <dgm:t>
        <a:bodyPr/>
        <a:lstStyle/>
        <a:p>
          <a:r>
            <a:rPr lang="es-ES" b="1" dirty="0" smtClean="0"/>
            <a:t>Campo Laboral</a:t>
          </a:r>
          <a:endParaRPr lang="es-CL" b="1" dirty="0" smtClean="0"/>
        </a:p>
        <a:p>
          <a:r>
            <a:rPr lang="es-ES" dirty="0" smtClean="0"/>
            <a:t>Los egresados de esta mención pueden desempeñarse como operadores de máquinas-herramientas en toda clase de empresas del área metalmecánica y minería, de manera dependiente o independiente.</a:t>
          </a:r>
          <a:endParaRPr lang="es-CL" dirty="0"/>
        </a:p>
      </dgm:t>
    </dgm:pt>
    <dgm:pt modelId="{E5B0EEBF-E1A2-424F-B12E-1C8ACD510506}" type="parTrans" cxnId="{7BE8071A-51A1-435F-8927-7AB226D24897}">
      <dgm:prSet/>
      <dgm:spPr/>
      <dgm:t>
        <a:bodyPr/>
        <a:lstStyle/>
        <a:p>
          <a:endParaRPr lang="es-CL"/>
        </a:p>
      </dgm:t>
    </dgm:pt>
    <dgm:pt modelId="{46E468BD-BF5E-4977-B433-A510F15E6CF6}" type="sibTrans" cxnId="{7BE8071A-51A1-435F-8927-7AB226D24897}">
      <dgm:prSet/>
      <dgm:spPr/>
      <dgm:t>
        <a:bodyPr/>
        <a:lstStyle/>
        <a:p>
          <a:endParaRPr lang="es-CL"/>
        </a:p>
      </dgm:t>
    </dgm:pt>
    <dgm:pt modelId="{407378BC-53A7-433E-B9C6-28861264F52E}">
      <dgm:prSet phldrT="[Texto]"/>
      <dgm:spPr/>
      <dgm:t>
        <a:bodyPr/>
        <a:lstStyle/>
        <a:p>
          <a:r>
            <a:rPr lang="es-ES" b="1" dirty="0" smtClean="0"/>
            <a:t>Productos Esperados</a:t>
          </a:r>
          <a:endParaRPr lang="es-CL" b="1" dirty="0" smtClean="0"/>
        </a:p>
        <a:p>
          <a:r>
            <a:rPr lang="es-ES" dirty="0" smtClean="0"/>
            <a:t>Partes y piezas mecánicas elaboradas por arranque de viruta. Partes y piezas de conjuntos mecánicos reparadas. Máquinas-herramientas programadas y operando.</a:t>
          </a:r>
          <a:endParaRPr lang="es-CL" dirty="0"/>
        </a:p>
      </dgm:t>
    </dgm:pt>
    <dgm:pt modelId="{943F146E-FD30-4B9E-A5FF-72F397ECD78F}" type="parTrans" cxnId="{B894ED85-6749-4183-9ADB-82813271E238}">
      <dgm:prSet/>
      <dgm:spPr/>
      <dgm:t>
        <a:bodyPr/>
        <a:lstStyle/>
        <a:p>
          <a:endParaRPr lang="es-CL"/>
        </a:p>
      </dgm:t>
    </dgm:pt>
    <dgm:pt modelId="{A22A6643-E35A-443E-8066-9EE750B6CA88}" type="sibTrans" cxnId="{B894ED85-6749-4183-9ADB-82813271E238}">
      <dgm:prSet/>
      <dgm:spPr/>
      <dgm:t>
        <a:bodyPr/>
        <a:lstStyle/>
        <a:p>
          <a:endParaRPr lang="es-CL"/>
        </a:p>
      </dgm:t>
    </dgm:pt>
    <dgm:pt modelId="{C170BE24-BFAF-444B-BA19-6E1598D311E3}" type="pres">
      <dgm:prSet presAssocID="{7C2CA948-6291-4DB4-9444-BDC78146CF5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CL"/>
        </a:p>
      </dgm:t>
    </dgm:pt>
    <dgm:pt modelId="{59F03B5F-5EAB-4E66-8418-B157E7BC4428}" type="pres">
      <dgm:prSet presAssocID="{8FE420A2-7EF4-4A1B-9115-3A6B6FB17D1F}" presName="parenttextcomposite" presStyleCnt="0"/>
      <dgm:spPr/>
      <dgm:t>
        <a:bodyPr/>
        <a:lstStyle/>
        <a:p>
          <a:endParaRPr lang="es-CL"/>
        </a:p>
      </dgm:t>
    </dgm:pt>
    <dgm:pt modelId="{B34C6A87-726B-490B-A305-49F880244654}" type="pres">
      <dgm:prSet presAssocID="{8FE420A2-7EF4-4A1B-9115-3A6B6FB17D1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4C8F38B-A2F5-459C-BD77-21C872001B16}" type="pres">
      <dgm:prSet presAssocID="{8FE420A2-7EF4-4A1B-9115-3A6B6FB17D1F}" presName="parallelogramComposite" presStyleCnt="0"/>
      <dgm:spPr/>
      <dgm:t>
        <a:bodyPr/>
        <a:lstStyle/>
        <a:p>
          <a:endParaRPr lang="es-CL"/>
        </a:p>
      </dgm:t>
    </dgm:pt>
    <dgm:pt modelId="{9CF12728-EDF9-4678-86A9-6A344C79FFB2}" type="pres">
      <dgm:prSet presAssocID="{8FE420A2-7EF4-4A1B-9115-3A6B6FB17D1F}" presName="parallelogram1" presStyleLbl="alignNode1" presStyleIdx="0" presStyleCnt="21"/>
      <dgm:spPr/>
      <dgm:t>
        <a:bodyPr/>
        <a:lstStyle/>
        <a:p>
          <a:endParaRPr lang="es-CL"/>
        </a:p>
      </dgm:t>
    </dgm:pt>
    <dgm:pt modelId="{ABA7B5FF-655B-421A-8DAE-67F25F55AE13}" type="pres">
      <dgm:prSet presAssocID="{8FE420A2-7EF4-4A1B-9115-3A6B6FB17D1F}" presName="parallelogram2" presStyleLbl="alignNode1" presStyleIdx="1" presStyleCnt="21"/>
      <dgm:spPr/>
      <dgm:t>
        <a:bodyPr/>
        <a:lstStyle/>
        <a:p>
          <a:endParaRPr lang="es-CL"/>
        </a:p>
      </dgm:t>
    </dgm:pt>
    <dgm:pt modelId="{66AFE518-B0C9-4490-BAA1-DD33EB6C81E6}" type="pres">
      <dgm:prSet presAssocID="{8FE420A2-7EF4-4A1B-9115-3A6B6FB17D1F}" presName="parallelogram3" presStyleLbl="alignNode1" presStyleIdx="2" presStyleCnt="21"/>
      <dgm:spPr/>
      <dgm:t>
        <a:bodyPr/>
        <a:lstStyle/>
        <a:p>
          <a:endParaRPr lang="es-CL"/>
        </a:p>
      </dgm:t>
    </dgm:pt>
    <dgm:pt modelId="{56D02281-4EEF-4F2C-BDD2-602609233A50}" type="pres">
      <dgm:prSet presAssocID="{8FE420A2-7EF4-4A1B-9115-3A6B6FB17D1F}" presName="parallelogram4" presStyleLbl="alignNode1" presStyleIdx="3" presStyleCnt="21"/>
      <dgm:spPr/>
      <dgm:t>
        <a:bodyPr/>
        <a:lstStyle/>
        <a:p>
          <a:endParaRPr lang="es-CL"/>
        </a:p>
      </dgm:t>
    </dgm:pt>
    <dgm:pt modelId="{F4E654E7-46A8-4F17-83DC-037C0A3941FC}" type="pres">
      <dgm:prSet presAssocID="{8FE420A2-7EF4-4A1B-9115-3A6B6FB17D1F}" presName="parallelogram5" presStyleLbl="alignNode1" presStyleIdx="4" presStyleCnt="21"/>
      <dgm:spPr/>
      <dgm:t>
        <a:bodyPr/>
        <a:lstStyle/>
        <a:p>
          <a:endParaRPr lang="es-CL"/>
        </a:p>
      </dgm:t>
    </dgm:pt>
    <dgm:pt modelId="{854065B3-C8E7-4A1E-9FE3-A1B2CC05C7D9}" type="pres">
      <dgm:prSet presAssocID="{8FE420A2-7EF4-4A1B-9115-3A6B6FB17D1F}" presName="parallelogram6" presStyleLbl="alignNode1" presStyleIdx="5" presStyleCnt="21"/>
      <dgm:spPr/>
      <dgm:t>
        <a:bodyPr/>
        <a:lstStyle/>
        <a:p>
          <a:endParaRPr lang="es-CL"/>
        </a:p>
      </dgm:t>
    </dgm:pt>
    <dgm:pt modelId="{C21440AB-9B37-4D66-9B5C-46AD9A34035F}" type="pres">
      <dgm:prSet presAssocID="{8FE420A2-7EF4-4A1B-9115-3A6B6FB17D1F}" presName="parallelogram7" presStyleLbl="alignNode1" presStyleIdx="6" presStyleCnt="21"/>
      <dgm:spPr/>
      <dgm:t>
        <a:bodyPr/>
        <a:lstStyle/>
        <a:p>
          <a:endParaRPr lang="es-CL"/>
        </a:p>
      </dgm:t>
    </dgm:pt>
    <dgm:pt modelId="{214C5648-4BF2-4AC0-B015-BB5BA62B2AA5}" type="pres">
      <dgm:prSet presAssocID="{AE9D2E15-6FF4-4A9B-A7CB-F059A7A4F6ED}" presName="sibTrans" presStyleCnt="0"/>
      <dgm:spPr/>
      <dgm:t>
        <a:bodyPr/>
        <a:lstStyle/>
        <a:p>
          <a:endParaRPr lang="es-CL"/>
        </a:p>
      </dgm:t>
    </dgm:pt>
    <dgm:pt modelId="{0E97442A-4D78-426C-9CFA-F334379594B4}" type="pres">
      <dgm:prSet presAssocID="{245A2A41-4515-419B-BCFB-03C038A831FE}" presName="parenttextcomposite" presStyleCnt="0"/>
      <dgm:spPr/>
      <dgm:t>
        <a:bodyPr/>
        <a:lstStyle/>
        <a:p>
          <a:endParaRPr lang="es-CL"/>
        </a:p>
      </dgm:t>
    </dgm:pt>
    <dgm:pt modelId="{DC5D6B05-85C1-4EA6-8BCB-66A63FC815B0}" type="pres">
      <dgm:prSet presAssocID="{245A2A41-4515-419B-BCFB-03C038A831FE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7DA91CE-41AA-4A05-8BE4-E2652835B550}" type="pres">
      <dgm:prSet presAssocID="{245A2A41-4515-419B-BCFB-03C038A831FE}" presName="parallelogramComposite" presStyleCnt="0"/>
      <dgm:spPr/>
      <dgm:t>
        <a:bodyPr/>
        <a:lstStyle/>
        <a:p>
          <a:endParaRPr lang="es-CL"/>
        </a:p>
      </dgm:t>
    </dgm:pt>
    <dgm:pt modelId="{47A85B42-318B-4F3F-B9C6-65A6C5F96018}" type="pres">
      <dgm:prSet presAssocID="{245A2A41-4515-419B-BCFB-03C038A831FE}" presName="parallelogram1" presStyleLbl="alignNode1" presStyleIdx="7" presStyleCnt="21"/>
      <dgm:spPr/>
      <dgm:t>
        <a:bodyPr/>
        <a:lstStyle/>
        <a:p>
          <a:endParaRPr lang="es-CL"/>
        </a:p>
      </dgm:t>
    </dgm:pt>
    <dgm:pt modelId="{EFB9DD59-6906-4740-A4C0-2AED831A97D1}" type="pres">
      <dgm:prSet presAssocID="{245A2A41-4515-419B-BCFB-03C038A831FE}" presName="parallelogram2" presStyleLbl="alignNode1" presStyleIdx="8" presStyleCnt="21"/>
      <dgm:spPr/>
      <dgm:t>
        <a:bodyPr/>
        <a:lstStyle/>
        <a:p>
          <a:endParaRPr lang="es-CL"/>
        </a:p>
      </dgm:t>
    </dgm:pt>
    <dgm:pt modelId="{B97F3F9D-B1F9-42C5-870B-A0FC4B63083A}" type="pres">
      <dgm:prSet presAssocID="{245A2A41-4515-419B-BCFB-03C038A831FE}" presName="parallelogram3" presStyleLbl="alignNode1" presStyleIdx="9" presStyleCnt="21"/>
      <dgm:spPr/>
      <dgm:t>
        <a:bodyPr/>
        <a:lstStyle/>
        <a:p>
          <a:endParaRPr lang="es-CL"/>
        </a:p>
      </dgm:t>
    </dgm:pt>
    <dgm:pt modelId="{AA6BF3A3-2329-4817-81D8-12E5BB7ED1DA}" type="pres">
      <dgm:prSet presAssocID="{245A2A41-4515-419B-BCFB-03C038A831FE}" presName="parallelogram4" presStyleLbl="alignNode1" presStyleIdx="10" presStyleCnt="21"/>
      <dgm:spPr/>
      <dgm:t>
        <a:bodyPr/>
        <a:lstStyle/>
        <a:p>
          <a:endParaRPr lang="es-CL"/>
        </a:p>
      </dgm:t>
    </dgm:pt>
    <dgm:pt modelId="{FC96466F-160A-404D-B64D-E7C2F5FB63A6}" type="pres">
      <dgm:prSet presAssocID="{245A2A41-4515-419B-BCFB-03C038A831FE}" presName="parallelogram5" presStyleLbl="alignNode1" presStyleIdx="11" presStyleCnt="21"/>
      <dgm:spPr/>
      <dgm:t>
        <a:bodyPr/>
        <a:lstStyle/>
        <a:p>
          <a:endParaRPr lang="es-CL"/>
        </a:p>
      </dgm:t>
    </dgm:pt>
    <dgm:pt modelId="{443C4C63-CA28-4517-9FF9-B846D2FC20BB}" type="pres">
      <dgm:prSet presAssocID="{245A2A41-4515-419B-BCFB-03C038A831FE}" presName="parallelogram6" presStyleLbl="alignNode1" presStyleIdx="12" presStyleCnt="21"/>
      <dgm:spPr/>
      <dgm:t>
        <a:bodyPr/>
        <a:lstStyle/>
        <a:p>
          <a:endParaRPr lang="es-CL"/>
        </a:p>
      </dgm:t>
    </dgm:pt>
    <dgm:pt modelId="{CAD2E458-9E80-419D-9BF4-8007DC51932C}" type="pres">
      <dgm:prSet presAssocID="{245A2A41-4515-419B-BCFB-03C038A831FE}" presName="parallelogram7" presStyleLbl="alignNode1" presStyleIdx="13" presStyleCnt="21"/>
      <dgm:spPr/>
      <dgm:t>
        <a:bodyPr/>
        <a:lstStyle/>
        <a:p>
          <a:endParaRPr lang="es-CL"/>
        </a:p>
      </dgm:t>
    </dgm:pt>
    <dgm:pt modelId="{098A225D-8290-46F8-8F67-75F07389D94E}" type="pres">
      <dgm:prSet presAssocID="{46E468BD-BF5E-4977-B433-A510F15E6CF6}" presName="sibTrans" presStyleCnt="0"/>
      <dgm:spPr/>
      <dgm:t>
        <a:bodyPr/>
        <a:lstStyle/>
        <a:p>
          <a:endParaRPr lang="es-CL"/>
        </a:p>
      </dgm:t>
    </dgm:pt>
    <dgm:pt modelId="{6733C4D2-78BE-4082-AFD0-EF99F40FB2D0}" type="pres">
      <dgm:prSet presAssocID="{407378BC-53A7-433E-B9C6-28861264F52E}" presName="parenttextcomposite" presStyleCnt="0"/>
      <dgm:spPr/>
      <dgm:t>
        <a:bodyPr/>
        <a:lstStyle/>
        <a:p>
          <a:endParaRPr lang="es-CL"/>
        </a:p>
      </dgm:t>
    </dgm:pt>
    <dgm:pt modelId="{1CB37966-02E4-4BA0-B43E-CDD5B3281D75}" type="pres">
      <dgm:prSet presAssocID="{407378BC-53A7-433E-B9C6-28861264F52E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4E5A2B8-5BBD-4547-9ACC-DFA4AB7EED5F}" type="pres">
      <dgm:prSet presAssocID="{407378BC-53A7-433E-B9C6-28861264F52E}" presName="parallelogramComposite" presStyleCnt="0"/>
      <dgm:spPr/>
      <dgm:t>
        <a:bodyPr/>
        <a:lstStyle/>
        <a:p>
          <a:endParaRPr lang="es-CL"/>
        </a:p>
      </dgm:t>
    </dgm:pt>
    <dgm:pt modelId="{EA84DE81-AAB1-48FB-B2FA-F8FEBE975880}" type="pres">
      <dgm:prSet presAssocID="{407378BC-53A7-433E-B9C6-28861264F52E}" presName="parallelogram1" presStyleLbl="alignNode1" presStyleIdx="14" presStyleCnt="21"/>
      <dgm:spPr/>
      <dgm:t>
        <a:bodyPr/>
        <a:lstStyle/>
        <a:p>
          <a:endParaRPr lang="es-CL"/>
        </a:p>
      </dgm:t>
    </dgm:pt>
    <dgm:pt modelId="{1DBF5D54-15D0-4994-8663-C62B29CB4BC9}" type="pres">
      <dgm:prSet presAssocID="{407378BC-53A7-433E-B9C6-28861264F52E}" presName="parallelogram2" presStyleLbl="alignNode1" presStyleIdx="15" presStyleCnt="21"/>
      <dgm:spPr/>
      <dgm:t>
        <a:bodyPr/>
        <a:lstStyle/>
        <a:p>
          <a:endParaRPr lang="es-CL"/>
        </a:p>
      </dgm:t>
    </dgm:pt>
    <dgm:pt modelId="{ABE076BD-CD32-46E8-ACD9-337DF6F069EC}" type="pres">
      <dgm:prSet presAssocID="{407378BC-53A7-433E-B9C6-28861264F52E}" presName="parallelogram3" presStyleLbl="alignNode1" presStyleIdx="16" presStyleCnt="21"/>
      <dgm:spPr/>
      <dgm:t>
        <a:bodyPr/>
        <a:lstStyle/>
        <a:p>
          <a:endParaRPr lang="es-CL"/>
        </a:p>
      </dgm:t>
    </dgm:pt>
    <dgm:pt modelId="{7055B155-B1C4-472D-AF75-BF1CDD950BEF}" type="pres">
      <dgm:prSet presAssocID="{407378BC-53A7-433E-B9C6-28861264F52E}" presName="parallelogram4" presStyleLbl="alignNode1" presStyleIdx="17" presStyleCnt="21"/>
      <dgm:spPr/>
      <dgm:t>
        <a:bodyPr/>
        <a:lstStyle/>
        <a:p>
          <a:endParaRPr lang="es-CL"/>
        </a:p>
      </dgm:t>
    </dgm:pt>
    <dgm:pt modelId="{D36D4855-ED89-4EC4-A9E9-871DC744E972}" type="pres">
      <dgm:prSet presAssocID="{407378BC-53A7-433E-B9C6-28861264F52E}" presName="parallelogram5" presStyleLbl="alignNode1" presStyleIdx="18" presStyleCnt="21"/>
      <dgm:spPr/>
      <dgm:t>
        <a:bodyPr/>
        <a:lstStyle/>
        <a:p>
          <a:endParaRPr lang="es-CL"/>
        </a:p>
      </dgm:t>
    </dgm:pt>
    <dgm:pt modelId="{88B38E27-1F97-405A-B563-7291D38B8ECA}" type="pres">
      <dgm:prSet presAssocID="{407378BC-53A7-433E-B9C6-28861264F52E}" presName="parallelogram6" presStyleLbl="alignNode1" presStyleIdx="19" presStyleCnt="21"/>
      <dgm:spPr/>
      <dgm:t>
        <a:bodyPr/>
        <a:lstStyle/>
        <a:p>
          <a:endParaRPr lang="es-CL"/>
        </a:p>
      </dgm:t>
    </dgm:pt>
    <dgm:pt modelId="{363F5D34-C598-4613-A64D-97314F60FECF}" type="pres">
      <dgm:prSet presAssocID="{407378BC-53A7-433E-B9C6-28861264F52E}" presName="parallelogram7" presStyleLbl="alignNode1" presStyleIdx="20" presStyleCnt="21"/>
      <dgm:spPr/>
      <dgm:t>
        <a:bodyPr/>
        <a:lstStyle/>
        <a:p>
          <a:endParaRPr lang="es-CL"/>
        </a:p>
      </dgm:t>
    </dgm:pt>
  </dgm:ptLst>
  <dgm:cxnLst>
    <dgm:cxn modelId="{DD8ABEDF-D9AF-49CA-BF8A-F3CB3A6865C4}" type="presOf" srcId="{245A2A41-4515-419B-BCFB-03C038A831FE}" destId="{DC5D6B05-85C1-4EA6-8BCB-66A63FC815B0}" srcOrd="0" destOrd="0" presId="urn:microsoft.com/office/officeart/2008/layout/VerticalAccentList"/>
    <dgm:cxn modelId="{5D24D8E0-885D-4344-9F28-879253D09091}" type="presOf" srcId="{7C2CA948-6291-4DB4-9444-BDC78146CF54}" destId="{C170BE24-BFAF-444B-BA19-6E1598D311E3}" srcOrd="0" destOrd="0" presId="urn:microsoft.com/office/officeart/2008/layout/VerticalAccentList"/>
    <dgm:cxn modelId="{1D18E6B8-FBD7-4FA0-A12C-ECF303FB74DE}" srcId="{7C2CA948-6291-4DB4-9444-BDC78146CF54}" destId="{8FE420A2-7EF4-4A1B-9115-3A6B6FB17D1F}" srcOrd="0" destOrd="0" parTransId="{87A46E03-E3C7-4678-97F5-FC66B3AE7C53}" sibTransId="{AE9D2E15-6FF4-4A9B-A7CB-F059A7A4F6ED}"/>
    <dgm:cxn modelId="{3AB330F9-B154-4718-A0EF-4D19D8A0570E}" type="presOf" srcId="{407378BC-53A7-433E-B9C6-28861264F52E}" destId="{1CB37966-02E4-4BA0-B43E-CDD5B3281D75}" srcOrd="0" destOrd="0" presId="urn:microsoft.com/office/officeart/2008/layout/VerticalAccentList"/>
    <dgm:cxn modelId="{13A5BD6A-8A1B-433E-8080-9F243FB142EA}" type="presOf" srcId="{8FE420A2-7EF4-4A1B-9115-3A6B6FB17D1F}" destId="{B34C6A87-726B-490B-A305-49F880244654}" srcOrd="0" destOrd="0" presId="urn:microsoft.com/office/officeart/2008/layout/VerticalAccentList"/>
    <dgm:cxn modelId="{B894ED85-6749-4183-9ADB-82813271E238}" srcId="{7C2CA948-6291-4DB4-9444-BDC78146CF54}" destId="{407378BC-53A7-433E-B9C6-28861264F52E}" srcOrd="2" destOrd="0" parTransId="{943F146E-FD30-4B9E-A5FF-72F397ECD78F}" sibTransId="{A22A6643-E35A-443E-8066-9EE750B6CA88}"/>
    <dgm:cxn modelId="{7BE8071A-51A1-435F-8927-7AB226D24897}" srcId="{7C2CA948-6291-4DB4-9444-BDC78146CF54}" destId="{245A2A41-4515-419B-BCFB-03C038A831FE}" srcOrd="1" destOrd="0" parTransId="{E5B0EEBF-E1A2-424F-B12E-1C8ACD510506}" sibTransId="{46E468BD-BF5E-4977-B433-A510F15E6CF6}"/>
    <dgm:cxn modelId="{ECCF1994-F50E-47A3-8005-45F27E54DC79}" type="presParOf" srcId="{C170BE24-BFAF-444B-BA19-6E1598D311E3}" destId="{59F03B5F-5EAB-4E66-8418-B157E7BC4428}" srcOrd="0" destOrd="0" presId="urn:microsoft.com/office/officeart/2008/layout/VerticalAccentList"/>
    <dgm:cxn modelId="{28D736D7-913F-4745-BDB8-4E2C0D3419B0}" type="presParOf" srcId="{59F03B5F-5EAB-4E66-8418-B157E7BC4428}" destId="{B34C6A87-726B-490B-A305-49F880244654}" srcOrd="0" destOrd="0" presId="urn:microsoft.com/office/officeart/2008/layout/VerticalAccentList"/>
    <dgm:cxn modelId="{E1F55CF4-0EA0-4D4E-A321-B70A0292EAA0}" type="presParOf" srcId="{C170BE24-BFAF-444B-BA19-6E1598D311E3}" destId="{C4C8F38B-A2F5-459C-BD77-21C872001B16}" srcOrd="1" destOrd="0" presId="urn:microsoft.com/office/officeart/2008/layout/VerticalAccentList"/>
    <dgm:cxn modelId="{2B09C7CE-AB15-4AD7-BDF2-2739FBCBD11B}" type="presParOf" srcId="{C4C8F38B-A2F5-459C-BD77-21C872001B16}" destId="{9CF12728-EDF9-4678-86A9-6A344C79FFB2}" srcOrd="0" destOrd="0" presId="urn:microsoft.com/office/officeart/2008/layout/VerticalAccentList"/>
    <dgm:cxn modelId="{9589B17A-9F80-4858-A74A-A37A0FEEDDB1}" type="presParOf" srcId="{C4C8F38B-A2F5-459C-BD77-21C872001B16}" destId="{ABA7B5FF-655B-421A-8DAE-67F25F55AE13}" srcOrd="1" destOrd="0" presId="urn:microsoft.com/office/officeart/2008/layout/VerticalAccentList"/>
    <dgm:cxn modelId="{8EECB3B6-AF75-4569-BBBE-E8ABD97E4EC8}" type="presParOf" srcId="{C4C8F38B-A2F5-459C-BD77-21C872001B16}" destId="{66AFE518-B0C9-4490-BAA1-DD33EB6C81E6}" srcOrd="2" destOrd="0" presId="urn:microsoft.com/office/officeart/2008/layout/VerticalAccentList"/>
    <dgm:cxn modelId="{9DCF27D1-115C-43D7-92DE-E990AC210AF1}" type="presParOf" srcId="{C4C8F38B-A2F5-459C-BD77-21C872001B16}" destId="{56D02281-4EEF-4F2C-BDD2-602609233A50}" srcOrd="3" destOrd="0" presId="urn:microsoft.com/office/officeart/2008/layout/VerticalAccentList"/>
    <dgm:cxn modelId="{C68CF92D-CBE9-48D6-927A-B98A3F067E47}" type="presParOf" srcId="{C4C8F38B-A2F5-459C-BD77-21C872001B16}" destId="{F4E654E7-46A8-4F17-83DC-037C0A3941FC}" srcOrd="4" destOrd="0" presId="urn:microsoft.com/office/officeart/2008/layout/VerticalAccentList"/>
    <dgm:cxn modelId="{3989E527-0676-4000-8D1B-29C725CA53DA}" type="presParOf" srcId="{C4C8F38B-A2F5-459C-BD77-21C872001B16}" destId="{854065B3-C8E7-4A1E-9FE3-A1B2CC05C7D9}" srcOrd="5" destOrd="0" presId="urn:microsoft.com/office/officeart/2008/layout/VerticalAccentList"/>
    <dgm:cxn modelId="{AD5E5D9B-8B9B-402D-8C69-851234B1B299}" type="presParOf" srcId="{C4C8F38B-A2F5-459C-BD77-21C872001B16}" destId="{C21440AB-9B37-4D66-9B5C-46AD9A34035F}" srcOrd="6" destOrd="0" presId="urn:microsoft.com/office/officeart/2008/layout/VerticalAccentList"/>
    <dgm:cxn modelId="{2B4394A5-B3C5-4382-9231-6EC3C9448C28}" type="presParOf" srcId="{C170BE24-BFAF-444B-BA19-6E1598D311E3}" destId="{214C5648-4BF2-4AC0-B015-BB5BA62B2AA5}" srcOrd="2" destOrd="0" presId="urn:microsoft.com/office/officeart/2008/layout/VerticalAccentList"/>
    <dgm:cxn modelId="{7C7AA683-5CED-4473-AB34-274550E1B281}" type="presParOf" srcId="{C170BE24-BFAF-444B-BA19-6E1598D311E3}" destId="{0E97442A-4D78-426C-9CFA-F334379594B4}" srcOrd="3" destOrd="0" presId="urn:microsoft.com/office/officeart/2008/layout/VerticalAccentList"/>
    <dgm:cxn modelId="{B5ED4138-E95D-4158-9854-F176D1C56993}" type="presParOf" srcId="{0E97442A-4D78-426C-9CFA-F334379594B4}" destId="{DC5D6B05-85C1-4EA6-8BCB-66A63FC815B0}" srcOrd="0" destOrd="0" presId="urn:microsoft.com/office/officeart/2008/layout/VerticalAccentList"/>
    <dgm:cxn modelId="{7F502BE2-3E8D-4AB8-8F87-C2FD3FCD8CC2}" type="presParOf" srcId="{C170BE24-BFAF-444B-BA19-6E1598D311E3}" destId="{37DA91CE-41AA-4A05-8BE4-E2652835B550}" srcOrd="4" destOrd="0" presId="urn:microsoft.com/office/officeart/2008/layout/VerticalAccentList"/>
    <dgm:cxn modelId="{EF3D3C9A-4CDC-444D-945C-61F40BC630EB}" type="presParOf" srcId="{37DA91CE-41AA-4A05-8BE4-E2652835B550}" destId="{47A85B42-318B-4F3F-B9C6-65A6C5F96018}" srcOrd="0" destOrd="0" presId="urn:microsoft.com/office/officeart/2008/layout/VerticalAccentList"/>
    <dgm:cxn modelId="{842438D0-4ECA-4554-83CC-4DE78B9E973F}" type="presParOf" srcId="{37DA91CE-41AA-4A05-8BE4-E2652835B550}" destId="{EFB9DD59-6906-4740-A4C0-2AED831A97D1}" srcOrd="1" destOrd="0" presId="urn:microsoft.com/office/officeart/2008/layout/VerticalAccentList"/>
    <dgm:cxn modelId="{1BC3F8C3-EB00-4AE0-8D99-0915201567E6}" type="presParOf" srcId="{37DA91CE-41AA-4A05-8BE4-E2652835B550}" destId="{B97F3F9D-B1F9-42C5-870B-A0FC4B63083A}" srcOrd="2" destOrd="0" presId="urn:microsoft.com/office/officeart/2008/layout/VerticalAccentList"/>
    <dgm:cxn modelId="{55DA1508-2400-4A74-86EB-4850317058FC}" type="presParOf" srcId="{37DA91CE-41AA-4A05-8BE4-E2652835B550}" destId="{AA6BF3A3-2329-4817-81D8-12E5BB7ED1DA}" srcOrd="3" destOrd="0" presId="urn:microsoft.com/office/officeart/2008/layout/VerticalAccentList"/>
    <dgm:cxn modelId="{C7043CE1-C115-4947-8FF4-898F0CC694CB}" type="presParOf" srcId="{37DA91CE-41AA-4A05-8BE4-E2652835B550}" destId="{FC96466F-160A-404D-B64D-E7C2F5FB63A6}" srcOrd="4" destOrd="0" presId="urn:microsoft.com/office/officeart/2008/layout/VerticalAccentList"/>
    <dgm:cxn modelId="{D05FCB59-A55B-4C9D-9AF4-0C5FE8F60858}" type="presParOf" srcId="{37DA91CE-41AA-4A05-8BE4-E2652835B550}" destId="{443C4C63-CA28-4517-9FF9-B846D2FC20BB}" srcOrd="5" destOrd="0" presId="urn:microsoft.com/office/officeart/2008/layout/VerticalAccentList"/>
    <dgm:cxn modelId="{B3F65FD2-CA93-481D-BB1F-9BAC554D939E}" type="presParOf" srcId="{37DA91CE-41AA-4A05-8BE4-E2652835B550}" destId="{CAD2E458-9E80-419D-9BF4-8007DC51932C}" srcOrd="6" destOrd="0" presId="urn:microsoft.com/office/officeart/2008/layout/VerticalAccentList"/>
    <dgm:cxn modelId="{BE075339-2476-4933-9465-2AC3395F5CAA}" type="presParOf" srcId="{C170BE24-BFAF-444B-BA19-6E1598D311E3}" destId="{098A225D-8290-46F8-8F67-75F07389D94E}" srcOrd="5" destOrd="0" presId="urn:microsoft.com/office/officeart/2008/layout/VerticalAccentList"/>
    <dgm:cxn modelId="{7370D769-4FD2-4714-BC9F-4B3175B61873}" type="presParOf" srcId="{C170BE24-BFAF-444B-BA19-6E1598D311E3}" destId="{6733C4D2-78BE-4082-AFD0-EF99F40FB2D0}" srcOrd="6" destOrd="0" presId="urn:microsoft.com/office/officeart/2008/layout/VerticalAccentList"/>
    <dgm:cxn modelId="{D198E5AD-2684-4C95-871D-24611A044344}" type="presParOf" srcId="{6733C4D2-78BE-4082-AFD0-EF99F40FB2D0}" destId="{1CB37966-02E4-4BA0-B43E-CDD5B3281D75}" srcOrd="0" destOrd="0" presId="urn:microsoft.com/office/officeart/2008/layout/VerticalAccentList"/>
    <dgm:cxn modelId="{8A396F15-760C-42AE-80B7-511685D7D96F}" type="presParOf" srcId="{C170BE24-BFAF-444B-BA19-6E1598D311E3}" destId="{34E5A2B8-5BBD-4547-9ACC-DFA4AB7EED5F}" srcOrd="7" destOrd="0" presId="urn:microsoft.com/office/officeart/2008/layout/VerticalAccentList"/>
    <dgm:cxn modelId="{D82C4BDD-D3AF-459A-AE60-DA44DBA3869E}" type="presParOf" srcId="{34E5A2B8-5BBD-4547-9ACC-DFA4AB7EED5F}" destId="{EA84DE81-AAB1-48FB-B2FA-F8FEBE975880}" srcOrd="0" destOrd="0" presId="urn:microsoft.com/office/officeart/2008/layout/VerticalAccentList"/>
    <dgm:cxn modelId="{971E2435-1EF0-4DD4-B9AD-1787EDD33567}" type="presParOf" srcId="{34E5A2B8-5BBD-4547-9ACC-DFA4AB7EED5F}" destId="{1DBF5D54-15D0-4994-8663-C62B29CB4BC9}" srcOrd="1" destOrd="0" presId="urn:microsoft.com/office/officeart/2008/layout/VerticalAccentList"/>
    <dgm:cxn modelId="{721E6A05-308C-4817-90C8-74F93AE5782F}" type="presParOf" srcId="{34E5A2B8-5BBD-4547-9ACC-DFA4AB7EED5F}" destId="{ABE076BD-CD32-46E8-ACD9-337DF6F069EC}" srcOrd="2" destOrd="0" presId="urn:microsoft.com/office/officeart/2008/layout/VerticalAccentList"/>
    <dgm:cxn modelId="{B9B27897-589B-41A2-A34A-7B2B9678A502}" type="presParOf" srcId="{34E5A2B8-5BBD-4547-9ACC-DFA4AB7EED5F}" destId="{7055B155-B1C4-472D-AF75-BF1CDD950BEF}" srcOrd="3" destOrd="0" presId="urn:microsoft.com/office/officeart/2008/layout/VerticalAccentList"/>
    <dgm:cxn modelId="{3BA541C7-0475-4529-AB44-8AE0AB02B15D}" type="presParOf" srcId="{34E5A2B8-5BBD-4547-9ACC-DFA4AB7EED5F}" destId="{D36D4855-ED89-4EC4-A9E9-871DC744E972}" srcOrd="4" destOrd="0" presId="urn:microsoft.com/office/officeart/2008/layout/VerticalAccentList"/>
    <dgm:cxn modelId="{F68F02F2-9C04-45EF-82D6-66CFD9F534E7}" type="presParOf" srcId="{34E5A2B8-5BBD-4547-9ACC-DFA4AB7EED5F}" destId="{88B38E27-1F97-405A-B563-7291D38B8ECA}" srcOrd="5" destOrd="0" presId="urn:microsoft.com/office/officeart/2008/layout/VerticalAccentList"/>
    <dgm:cxn modelId="{6CAEAE79-875E-4D48-BFFD-D4A8A1D1E862}" type="presParOf" srcId="{34E5A2B8-5BBD-4547-9ACC-DFA4AB7EED5F}" destId="{363F5D34-C598-4613-A64D-97314F60FECF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829F7E-3CAD-4005-8B03-5B868FA9098F}" type="doc">
      <dgm:prSet loTypeId="urn:microsoft.com/office/officeart/2005/8/layout/cycle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B74C2160-1EBC-4A4E-8723-97604697A750}">
      <dgm:prSet phldrT="[Texto]"/>
      <dgm:spPr/>
      <dgm:t>
        <a:bodyPr/>
        <a:lstStyle/>
        <a:p>
          <a:r>
            <a:rPr lang="es-ES" dirty="0" smtClean="0"/>
            <a:t>Sello Corporativo</a:t>
          </a:r>
          <a:endParaRPr lang="es-CL" dirty="0"/>
        </a:p>
      </dgm:t>
    </dgm:pt>
    <dgm:pt modelId="{CE09B463-F872-4DBD-9ED0-E6B6E3FA7582}" type="parTrans" cxnId="{D43CB5CD-F3BE-4870-9CB2-5D685762995F}">
      <dgm:prSet/>
      <dgm:spPr/>
      <dgm:t>
        <a:bodyPr/>
        <a:lstStyle/>
        <a:p>
          <a:endParaRPr lang="es-CL"/>
        </a:p>
      </dgm:t>
    </dgm:pt>
    <dgm:pt modelId="{BDB3CBF1-FDFD-4F34-9237-7CD49373CB30}" type="sibTrans" cxnId="{D43CB5CD-F3BE-4870-9CB2-5D685762995F}">
      <dgm:prSet/>
      <dgm:spPr/>
      <dgm:t>
        <a:bodyPr/>
        <a:lstStyle/>
        <a:p>
          <a:endParaRPr lang="es-CL"/>
        </a:p>
      </dgm:t>
    </dgm:pt>
    <dgm:pt modelId="{BFE9B056-04A4-459E-9A1D-C9DBDE8FA604}">
      <dgm:prSet phldrT="[Texto]"/>
      <dgm:spPr/>
      <dgm:t>
        <a:bodyPr/>
        <a:lstStyle/>
        <a:p>
          <a:r>
            <a:rPr lang="es-ES" dirty="0" smtClean="0"/>
            <a:t>Capacitación</a:t>
          </a:r>
          <a:endParaRPr lang="es-CL" dirty="0"/>
        </a:p>
      </dgm:t>
    </dgm:pt>
    <dgm:pt modelId="{F9B28251-8D76-42AA-BCD2-B943D6AEF244}" type="parTrans" cxnId="{F180D910-20A8-43D4-BA96-162DBC5BD4FB}">
      <dgm:prSet/>
      <dgm:spPr/>
      <dgm:t>
        <a:bodyPr/>
        <a:lstStyle/>
        <a:p>
          <a:endParaRPr lang="es-CL"/>
        </a:p>
      </dgm:t>
    </dgm:pt>
    <dgm:pt modelId="{07AB17FA-FCB4-48A3-845F-2049D40F0353}" type="sibTrans" cxnId="{F180D910-20A8-43D4-BA96-162DBC5BD4FB}">
      <dgm:prSet/>
      <dgm:spPr/>
      <dgm:t>
        <a:bodyPr/>
        <a:lstStyle/>
        <a:p>
          <a:endParaRPr lang="es-CL"/>
        </a:p>
      </dgm:t>
    </dgm:pt>
    <dgm:pt modelId="{95151C00-822B-4887-A8C0-C7DC08BF98F6}">
      <dgm:prSet phldrT="[Texto]"/>
      <dgm:spPr/>
      <dgm:t>
        <a:bodyPr/>
        <a:lstStyle/>
        <a:p>
          <a:r>
            <a:rPr lang="es-ES" dirty="0" smtClean="0"/>
            <a:t>Retroalimentación  de las empresas</a:t>
          </a:r>
          <a:endParaRPr lang="es-CL" dirty="0"/>
        </a:p>
      </dgm:t>
    </dgm:pt>
    <dgm:pt modelId="{2645FD27-5776-46C1-B597-4706D694D27C}" type="parTrans" cxnId="{0B8B62C5-10DC-4F14-AB46-8F6AAA1C7AB0}">
      <dgm:prSet/>
      <dgm:spPr/>
      <dgm:t>
        <a:bodyPr/>
        <a:lstStyle/>
        <a:p>
          <a:endParaRPr lang="es-CL"/>
        </a:p>
      </dgm:t>
    </dgm:pt>
    <dgm:pt modelId="{26F103E5-E59D-4420-B1A4-73435ED298E3}" type="sibTrans" cxnId="{0B8B62C5-10DC-4F14-AB46-8F6AAA1C7AB0}">
      <dgm:prSet/>
      <dgm:spPr/>
      <dgm:t>
        <a:bodyPr/>
        <a:lstStyle/>
        <a:p>
          <a:endParaRPr lang="es-CL"/>
        </a:p>
      </dgm:t>
    </dgm:pt>
    <dgm:pt modelId="{2FFB735B-61C8-4D6B-87E7-27A175DDC974}">
      <dgm:prSet phldrT="[Texto]"/>
      <dgm:spPr/>
      <dgm:t>
        <a:bodyPr/>
        <a:lstStyle/>
        <a:p>
          <a:r>
            <a:rPr lang="es-ES" dirty="0" smtClean="0"/>
            <a:t>Fortalecimiento técnico</a:t>
          </a:r>
          <a:endParaRPr lang="es-CL" dirty="0"/>
        </a:p>
      </dgm:t>
    </dgm:pt>
    <dgm:pt modelId="{7662A365-963E-4D06-A9D1-7DC050B77CBF}" type="parTrans" cxnId="{627AE40B-12E6-4E3E-A69D-68ADEE46DE00}">
      <dgm:prSet/>
      <dgm:spPr/>
      <dgm:t>
        <a:bodyPr/>
        <a:lstStyle/>
        <a:p>
          <a:endParaRPr lang="es-CL"/>
        </a:p>
      </dgm:t>
    </dgm:pt>
    <dgm:pt modelId="{FB905CFA-63A2-4CA7-8CFA-4C820757CDA2}" type="sibTrans" cxnId="{627AE40B-12E6-4E3E-A69D-68ADEE46DE00}">
      <dgm:prSet/>
      <dgm:spPr/>
      <dgm:t>
        <a:bodyPr/>
        <a:lstStyle/>
        <a:p>
          <a:endParaRPr lang="es-CL"/>
        </a:p>
      </dgm:t>
    </dgm:pt>
    <dgm:pt modelId="{1E25546F-6A35-414E-8B63-E63274B89D56}">
      <dgm:prSet phldrT="[Texto]"/>
      <dgm:spPr/>
      <dgm:t>
        <a:bodyPr/>
        <a:lstStyle/>
        <a:p>
          <a:r>
            <a:rPr lang="es-ES" dirty="0" smtClean="0"/>
            <a:t>Nueva tecnología</a:t>
          </a:r>
          <a:endParaRPr lang="es-CL" dirty="0"/>
        </a:p>
      </dgm:t>
    </dgm:pt>
    <dgm:pt modelId="{BDE115C5-0C77-4A8B-90FC-5E6E1E1048A7}" type="parTrans" cxnId="{1BEE6736-2E15-4D44-BF24-FADCEFA4A454}">
      <dgm:prSet/>
      <dgm:spPr/>
      <dgm:t>
        <a:bodyPr/>
        <a:lstStyle/>
        <a:p>
          <a:endParaRPr lang="es-CL"/>
        </a:p>
      </dgm:t>
    </dgm:pt>
    <dgm:pt modelId="{17C2DB14-D4DE-4464-A3DA-D7001765DF15}" type="sibTrans" cxnId="{1BEE6736-2E15-4D44-BF24-FADCEFA4A454}">
      <dgm:prSet/>
      <dgm:spPr/>
      <dgm:t>
        <a:bodyPr/>
        <a:lstStyle/>
        <a:p>
          <a:endParaRPr lang="es-CL"/>
        </a:p>
      </dgm:t>
    </dgm:pt>
    <dgm:pt modelId="{9A68A8A8-EF2D-4194-981D-13B423D76237}" type="pres">
      <dgm:prSet presAssocID="{52829F7E-3CAD-4005-8B03-5B868FA909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1E7EF938-B45E-42E4-8D26-F1D4C55FEE27}" type="pres">
      <dgm:prSet presAssocID="{52829F7E-3CAD-4005-8B03-5B868FA9098F}" presName="cycle" presStyleCnt="0"/>
      <dgm:spPr/>
    </dgm:pt>
    <dgm:pt modelId="{9AB8F9A6-B33D-4FDE-90F7-B426505C2C3F}" type="pres">
      <dgm:prSet presAssocID="{B74C2160-1EBC-4A4E-8723-97604697A75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BF927EB-36E5-453C-A628-986C36354C7A}" type="pres">
      <dgm:prSet presAssocID="{BDB3CBF1-FDFD-4F34-9237-7CD49373CB30}" presName="sibTransFirstNode" presStyleLbl="bgShp" presStyleIdx="0" presStyleCnt="1"/>
      <dgm:spPr/>
      <dgm:t>
        <a:bodyPr/>
        <a:lstStyle/>
        <a:p>
          <a:endParaRPr lang="es-CL"/>
        </a:p>
      </dgm:t>
    </dgm:pt>
    <dgm:pt modelId="{D0EE6C29-41C9-4715-AD9D-6CD08C04285B}" type="pres">
      <dgm:prSet presAssocID="{BFE9B056-04A4-459E-9A1D-C9DBDE8FA604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7C0ECBA-041C-494B-9E90-7E77E7D2E902}" type="pres">
      <dgm:prSet presAssocID="{95151C00-822B-4887-A8C0-C7DC08BF98F6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0CF4F1E-57B2-4500-B3CD-AE0B56DD14AA}" type="pres">
      <dgm:prSet presAssocID="{2FFB735B-61C8-4D6B-87E7-27A175DDC974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CC9532B-CBAA-4EAE-93E3-D255689326C6}" type="pres">
      <dgm:prSet presAssocID="{1E25546F-6A35-414E-8B63-E63274B89D5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F180D910-20A8-43D4-BA96-162DBC5BD4FB}" srcId="{52829F7E-3CAD-4005-8B03-5B868FA9098F}" destId="{BFE9B056-04A4-459E-9A1D-C9DBDE8FA604}" srcOrd="1" destOrd="0" parTransId="{F9B28251-8D76-42AA-BCD2-B943D6AEF244}" sibTransId="{07AB17FA-FCB4-48A3-845F-2049D40F0353}"/>
    <dgm:cxn modelId="{C1F52433-2CC9-433F-AB2A-6FD30DB25340}" type="presOf" srcId="{95151C00-822B-4887-A8C0-C7DC08BF98F6}" destId="{D7C0ECBA-041C-494B-9E90-7E77E7D2E902}" srcOrd="0" destOrd="0" presId="urn:microsoft.com/office/officeart/2005/8/layout/cycle3"/>
    <dgm:cxn modelId="{D43CB5CD-F3BE-4870-9CB2-5D685762995F}" srcId="{52829F7E-3CAD-4005-8B03-5B868FA9098F}" destId="{B74C2160-1EBC-4A4E-8723-97604697A750}" srcOrd="0" destOrd="0" parTransId="{CE09B463-F872-4DBD-9ED0-E6B6E3FA7582}" sibTransId="{BDB3CBF1-FDFD-4F34-9237-7CD49373CB30}"/>
    <dgm:cxn modelId="{1BEE6736-2E15-4D44-BF24-FADCEFA4A454}" srcId="{52829F7E-3CAD-4005-8B03-5B868FA9098F}" destId="{1E25546F-6A35-414E-8B63-E63274B89D56}" srcOrd="4" destOrd="0" parTransId="{BDE115C5-0C77-4A8B-90FC-5E6E1E1048A7}" sibTransId="{17C2DB14-D4DE-4464-A3DA-D7001765DF15}"/>
    <dgm:cxn modelId="{822232D7-A075-4D2C-8ED9-45B7FB5A4F70}" type="presOf" srcId="{2FFB735B-61C8-4D6B-87E7-27A175DDC974}" destId="{F0CF4F1E-57B2-4500-B3CD-AE0B56DD14AA}" srcOrd="0" destOrd="0" presId="urn:microsoft.com/office/officeart/2005/8/layout/cycle3"/>
    <dgm:cxn modelId="{3B656657-8F8B-4272-96C1-86D3AD21391B}" type="presOf" srcId="{BDB3CBF1-FDFD-4F34-9237-7CD49373CB30}" destId="{DBF927EB-36E5-453C-A628-986C36354C7A}" srcOrd="0" destOrd="0" presId="urn:microsoft.com/office/officeart/2005/8/layout/cycle3"/>
    <dgm:cxn modelId="{048C4D58-B6BC-4100-A3C6-083711447D02}" type="presOf" srcId="{52829F7E-3CAD-4005-8B03-5B868FA9098F}" destId="{9A68A8A8-EF2D-4194-981D-13B423D76237}" srcOrd="0" destOrd="0" presId="urn:microsoft.com/office/officeart/2005/8/layout/cycle3"/>
    <dgm:cxn modelId="{627AE40B-12E6-4E3E-A69D-68ADEE46DE00}" srcId="{52829F7E-3CAD-4005-8B03-5B868FA9098F}" destId="{2FFB735B-61C8-4D6B-87E7-27A175DDC974}" srcOrd="3" destOrd="0" parTransId="{7662A365-963E-4D06-A9D1-7DC050B77CBF}" sibTransId="{FB905CFA-63A2-4CA7-8CFA-4C820757CDA2}"/>
    <dgm:cxn modelId="{2C2B06E5-84E3-4790-B0DA-333170060B14}" type="presOf" srcId="{B74C2160-1EBC-4A4E-8723-97604697A750}" destId="{9AB8F9A6-B33D-4FDE-90F7-B426505C2C3F}" srcOrd="0" destOrd="0" presId="urn:microsoft.com/office/officeart/2005/8/layout/cycle3"/>
    <dgm:cxn modelId="{0B8B62C5-10DC-4F14-AB46-8F6AAA1C7AB0}" srcId="{52829F7E-3CAD-4005-8B03-5B868FA9098F}" destId="{95151C00-822B-4887-A8C0-C7DC08BF98F6}" srcOrd="2" destOrd="0" parTransId="{2645FD27-5776-46C1-B597-4706D694D27C}" sibTransId="{26F103E5-E59D-4420-B1A4-73435ED298E3}"/>
    <dgm:cxn modelId="{FAF808CD-BAC9-4DF3-8621-1955BB3093E4}" type="presOf" srcId="{BFE9B056-04A4-459E-9A1D-C9DBDE8FA604}" destId="{D0EE6C29-41C9-4715-AD9D-6CD08C04285B}" srcOrd="0" destOrd="0" presId="urn:microsoft.com/office/officeart/2005/8/layout/cycle3"/>
    <dgm:cxn modelId="{387CDB83-D167-4BC8-ABD4-36ABF8095946}" type="presOf" srcId="{1E25546F-6A35-414E-8B63-E63274B89D56}" destId="{BCC9532B-CBAA-4EAE-93E3-D255689326C6}" srcOrd="0" destOrd="0" presId="urn:microsoft.com/office/officeart/2005/8/layout/cycle3"/>
    <dgm:cxn modelId="{5A5B1CCA-2440-4343-8D5D-A947A6FFB8AE}" type="presParOf" srcId="{9A68A8A8-EF2D-4194-981D-13B423D76237}" destId="{1E7EF938-B45E-42E4-8D26-F1D4C55FEE27}" srcOrd="0" destOrd="0" presId="urn:microsoft.com/office/officeart/2005/8/layout/cycle3"/>
    <dgm:cxn modelId="{C25A1007-D522-416B-B588-722FA6F46552}" type="presParOf" srcId="{1E7EF938-B45E-42E4-8D26-F1D4C55FEE27}" destId="{9AB8F9A6-B33D-4FDE-90F7-B426505C2C3F}" srcOrd="0" destOrd="0" presId="urn:microsoft.com/office/officeart/2005/8/layout/cycle3"/>
    <dgm:cxn modelId="{30709E40-5E79-4682-A79E-C3CAA9D48F4D}" type="presParOf" srcId="{1E7EF938-B45E-42E4-8D26-F1D4C55FEE27}" destId="{DBF927EB-36E5-453C-A628-986C36354C7A}" srcOrd="1" destOrd="0" presId="urn:microsoft.com/office/officeart/2005/8/layout/cycle3"/>
    <dgm:cxn modelId="{90FDC3B3-790C-4F55-9B7F-1E12EA1C8793}" type="presParOf" srcId="{1E7EF938-B45E-42E4-8D26-F1D4C55FEE27}" destId="{D0EE6C29-41C9-4715-AD9D-6CD08C04285B}" srcOrd="2" destOrd="0" presId="urn:microsoft.com/office/officeart/2005/8/layout/cycle3"/>
    <dgm:cxn modelId="{AD23285F-FF7A-4260-A016-39ABD13DC84E}" type="presParOf" srcId="{1E7EF938-B45E-42E4-8D26-F1D4C55FEE27}" destId="{D7C0ECBA-041C-494B-9E90-7E77E7D2E902}" srcOrd="3" destOrd="0" presId="urn:microsoft.com/office/officeart/2005/8/layout/cycle3"/>
    <dgm:cxn modelId="{A4E4DDA7-AC0C-4AD2-B5CF-57A98EECECE2}" type="presParOf" srcId="{1E7EF938-B45E-42E4-8D26-F1D4C55FEE27}" destId="{F0CF4F1E-57B2-4500-B3CD-AE0B56DD14AA}" srcOrd="4" destOrd="0" presId="urn:microsoft.com/office/officeart/2005/8/layout/cycle3"/>
    <dgm:cxn modelId="{1E9B0FE2-2544-4488-9526-E55F162A157D}" type="presParOf" srcId="{1E7EF938-B45E-42E4-8D26-F1D4C55FEE27}" destId="{BCC9532B-CBAA-4EAE-93E3-D255689326C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41C865-2488-47BF-B8E4-A9CCA61990BD}" type="doc">
      <dgm:prSet loTypeId="urn:microsoft.com/office/officeart/2005/8/layout/venn3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1BCC2801-3CB9-4E12-B3EC-CBE9704243E9}">
      <dgm:prSet phldrT="[Texto]"/>
      <dgm:spPr/>
      <dgm:t>
        <a:bodyPr/>
        <a:lstStyle/>
        <a:p>
          <a:r>
            <a:rPr lang="es-ES" dirty="0" smtClean="0"/>
            <a:t>Modulo</a:t>
          </a:r>
          <a:endParaRPr lang="es-CL" dirty="0"/>
        </a:p>
      </dgm:t>
    </dgm:pt>
    <dgm:pt modelId="{354A5AE8-8A6A-420E-B5EF-321F583333F1}" type="parTrans" cxnId="{311BF7E3-24C6-4DE3-B8C7-B85C598F80DD}">
      <dgm:prSet/>
      <dgm:spPr/>
      <dgm:t>
        <a:bodyPr/>
        <a:lstStyle/>
        <a:p>
          <a:endParaRPr lang="es-CL"/>
        </a:p>
      </dgm:t>
    </dgm:pt>
    <dgm:pt modelId="{516C090E-7BAA-44B9-8A4C-7981B8E2CBBF}" type="sibTrans" cxnId="{311BF7E3-24C6-4DE3-B8C7-B85C598F80DD}">
      <dgm:prSet/>
      <dgm:spPr/>
      <dgm:t>
        <a:bodyPr/>
        <a:lstStyle/>
        <a:p>
          <a:endParaRPr lang="es-CL"/>
        </a:p>
      </dgm:t>
    </dgm:pt>
    <dgm:pt modelId="{987F5D23-06ED-45AB-87E1-2B88E86E9815}">
      <dgm:prSet phldrT="[Texto]"/>
      <dgm:spPr/>
      <dgm:t>
        <a:bodyPr/>
        <a:lstStyle/>
        <a:p>
          <a:r>
            <a:rPr lang="es-ES" dirty="0" smtClean="0"/>
            <a:t>Mecanizado con maquinas herramientas convencionales</a:t>
          </a:r>
          <a:endParaRPr lang="es-CL" dirty="0"/>
        </a:p>
      </dgm:t>
    </dgm:pt>
    <dgm:pt modelId="{34381824-EE16-4EE0-AE7C-4ABCF7491791}" type="parTrans" cxnId="{D0D182D1-65F3-40A6-92E2-BDC1F88E37D4}">
      <dgm:prSet/>
      <dgm:spPr/>
      <dgm:t>
        <a:bodyPr/>
        <a:lstStyle/>
        <a:p>
          <a:endParaRPr lang="es-CL"/>
        </a:p>
      </dgm:t>
    </dgm:pt>
    <dgm:pt modelId="{283D28D2-1BC9-400E-853E-3A483B0F7948}" type="sibTrans" cxnId="{D0D182D1-65F3-40A6-92E2-BDC1F88E37D4}">
      <dgm:prSet/>
      <dgm:spPr/>
      <dgm:t>
        <a:bodyPr/>
        <a:lstStyle/>
        <a:p>
          <a:endParaRPr lang="es-CL"/>
        </a:p>
      </dgm:t>
    </dgm:pt>
    <dgm:pt modelId="{E527150B-12DE-4044-89B9-4027A3050501}">
      <dgm:prSet phldrT="[Texto]"/>
      <dgm:spPr/>
      <dgm:t>
        <a:bodyPr/>
        <a:lstStyle/>
        <a:p>
          <a:r>
            <a:rPr lang="es-ES" dirty="0" smtClean="0"/>
            <a:t>Aprendizaje esperado</a:t>
          </a:r>
          <a:endParaRPr lang="es-CL" dirty="0"/>
        </a:p>
      </dgm:t>
    </dgm:pt>
    <dgm:pt modelId="{547A87CD-A380-4277-83FD-0270D992D37D}" type="parTrans" cxnId="{756A895D-C992-4FEB-BAB5-8121298F2B89}">
      <dgm:prSet/>
      <dgm:spPr/>
      <dgm:t>
        <a:bodyPr/>
        <a:lstStyle/>
        <a:p>
          <a:endParaRPr lang="es-CL"/>
        </a:p>
      </dgm:t>
    </dgm:pt>
    <dgm:pt modelId="{EF532AAD-CDD4-429B-9392-7FDAC4758E88}" type="sibTrans" cxnId="{756A895D-C992-4FEB-BAB5-8121298F2B89}">
      <dgm:prSet/>
      <dgm:spPr/>
      <dgm:t>
        <a:bodyPr/>
        <a:lstStyle/>
        <a:p>
          <a:endParaRPr lang="es-CL"/>
        </a:p>
      </dgm:t>
    </dgm:pt>
    <dgm:pt modelId="{8E18FE8F-5857-478A-AB5F-77953CFB0749}">
      <dgm:prSet phldrT="[Texto]"/>
      <dgm:spPr/>
      <dgm:t>
        <a:bodyPr/>
        <a:lstStyle/>
        <a:p>
          <a:r>
            <a:rPr lang="es-ES" dirty="0" smtClean="0"/>
            <a:t>Leer e interpretar planos de piezas mecánicas</a:t>
          </a:r>
          <a:endParaRPr lang="es-CL" dirty="0"/>
        </a:p>
      </dgm:t>
    </dgm:pt>
    <dgm:pt modelId="{AF165BDE-C7BB-418E-A241-F542A7BAC297}" type="parTrans" cxnId="{699C75D0-7972-4586-BF87-7806FAA85791}">
      <dgm:prSet/>
      <dgm:spPr/>
      <dgm:t>
        <a:bodyPr/>
        <a:lstStyle/>
        <a:p>
          <a:endParaRPr lang="es-CL"/>
        </a:p>
      </dgm:t>
    </dgm:pt>
    <dgm:pt modelId="{6E9AB433-8554-4DC7-9712-9899E0A0D26A}" type="sibTrans" cxnId="{699C75D0-7972-4586-BF87-7806FAA85791}">
      <dgm:prSet/>
      <dgm:spPr/>
      <dgm:t>
        <a:bodyPr/>
        <a:lstStyle/>
        <a:p>
          <a:endParaRPr lang="es-CL"/>
        </a:p>
      </dgm:t>
    </dgm:pt>
    <dgm:pt modelId="{A4115496-A722-4B88-B747-77DF4B287C57}">
      <dgm:prSet phldrT="[Texto]"/>
      <dgm:spPr/>
      <dgm:t>
        <a:bodyPr/>
        <a:lstStyle/>
        <a:p>
          <a:r>
            <a:rPr lang="es-ES" dirty="0" smtClean="0"/>
            <a:t>Contenidos</a:t>
          </a:r>
          <a:endParaRPr lang="es-CL" dirty="0"/>
        </a:p>
      </dgm:t>
    </dgm:pt>
    <dgm:pt modelId="{F31E9793-356D-412A-8EA1-2C6D2220CF47}" type="parTrans" cxnId="{DBD3A781-9382-4011-9CAF-0684BB207284}">
      <dgm:prSet/>
      <dgm:spPr/>
      <dgm:t>
        <a:bodyPr/>
        <a:lstStyle/>
        <a:p>
          <a:endParaRPr lang="es-CL"/>
        </a:p>
      </dgm:t>
    </dgm:pt>
    <dgm:pt modelId="{645C905C-D5C4-43B1-8E0F-4D15686A3290}" type="sibTrans" cxnId="{DBD3A781-9382-4011-9CAF-0684BB207284}">
      <dgm:prSet/>
      <dgm:spPr/>
      <dgm:t>
        <a:bodyPr/>
        <a:lstStyle/>
        <a:p>
          <a:endParaRPr lang="es-CL"/>
        </a:p>
      </dgm:t>
    </dgm:pt>
    <dgm:pt modelId="{41EEE9FB-D9C7-415F-A5FE-EBA2096607F7}">
      <dgm:prSet phldrT="[Texto]"/>
      <dgm:spPr/>
      <dgm:t>
        <a:bodyPr/>
        <a:lstStyle/>
        <a:p>
          <a:r>
            <a:rPr lang="es-ES" dirty="0" smtClean="0"/>
            <a:t>Interpretación y lectura de planos</a:t>
          </a:r>
          <a:endParaRPr lang="es-CL" dirty="0"/>
        </a:p>
      </dgm:t>
    </dgm:pt>
    <dgm:pt modelId="{D6DE46EB-A20C-4AF0-BD62-35758A02BE52}" type="parTrans" cxnId="{CF3F721B-E336-4057-BA22-3E2AF6D29A68}">
      <dgm:prSet/>
      <dgm:spPr/>
      <dgm:t>
        <a:bodyPr/>
        <a:lstStyle/>
        <a:p>
          <a:endParaRPr lang="es-CL"/>
        </a:p>
      </dgm:t>
    </dgm:pt>
    <dgm:pt modelId="{EBBED741-81C4-4D7B-A8A8-1B6176365BD8}" type="sibTrans" cxnId="{CF3F721B-E336-4057-BA22-3E2AF6D29A68}">
      <dgm:prSet/>
      <dgm:spPr/>
      <dgm:t>
        <a:bodyPr/>
        <a:lstStyle/>
        <a:p>
          <a:endParaRPr lang="es-CL"/>
        </a:p>
      </dgm:t>
    </dgm:pt>
    <dgm:pt modelId="{56FD3C71-A928-4D2A-BD64-FE3927FB2936}">
      <dgm:prSet phldrT="[Texto]"/>
      <dgm:spPr/>
      <dgm:t>
        <a:bodyPr/>
        <a:lstStyle/>
        <a:p>
          <a:r>
            <a:rPr lang="es-ES" dirty="0" smtClean="0"/>
            <a:t>Simbología y acotamiento</a:t>
          </a:r>
          <a:endParaRPr lang="es-CL" dirty="0"/>
        </a:p>
      </dgm:t>
    </dgm:pt>
    <dgm:pt modelId="{0CDD35B9-5EA2-4D36-8D58-9CCA41E644B9}" type="parTrans" cxnId="{EACEDC2E-9618-4AB2-A7D6-C78B7CE6FA79}">
      <dgm:prSet/>
      <dgm:spPr/>
      <dgm:t>
        <a:bodyPr/>
        <a:lstStyle/>
        <a:p>
          <a:endParaRPr lang="es-CL"/>
        </a:p>
      </dgm:t>
    </dgm:pt>
    <dgm:pt modelId="{13554C97-93CC-4669-A22A-DE34D685A02C}" type="sibTrans" cxnId="{EACEDC2E-9618-4AB2-A7D6-C78B7CE6FA79}">
      <dgm:prSet/>
      <dgm:spPr/>
      <dgm:t>
        <a:bodyPr/>
        <a:lstStyle/>
        <a:p>
          <a:endParaRPr lang="es-CL"/>
        </a:p>
      </dgm:t>
    </dgm:pt>
    <dgm:pt modelId="{D8DDDD30-FEF2-4F23-A8AD-7664F6A1ED90}" type="pres">
      <dgm:prSet presAssocID="{D741C865-2488-47BF-B8E4-A9CCA61990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C112CAD6-2652-4D1E-A6AC-F3EF41E7D02A}" type="pres">
      <dgm:prSet presAssocID="{1BCC2801-3CB9-4E12-B3EC-CBE9704243E9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61CD9B0-86C8-45AD-8F0A-2D2B76FFF55E}" type="pres">
      <dgm:prSet presAssocID="{516C090E-7BAA-44B9-8A4C-7981B8E2CBBF}" presName="space" presStyleCnt="0"/>
      <dgm:spPr/>
    </dgm:pt>
    <dgm:pt modelId="{9A271736-BD50-4BD6-A9BC-77DA2B6AA0AF}" type="pres">
      <dgm:prSet presAssocID="{E527150B-12DE-4044-89B9-4027A3050501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A74230F-F1F7-42ED-B8C1-65C479FE8E38}" type="pres">
      <dgm:prSet presAssocID="{EF532AAD-CDD4-429B-9392-7FDAC4758E88}" presName="space" presStyleCnt="0"/>
      <dgm:spPr/>
    </dgm:pt>
    <dgm:pt modelId="{E8E00087-C1D2-46F2-8132-FA0B86F511A3}" type="pres">
      <dgm:prSet presAssocID="{A4115496-A722-4B88-B747-77DF4B287C57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2B4F1383-E45A-48FD-B65F-6D1F234895FF}" type="presOf" srcId="{56FD3C71-A928-4D2A-BD64-FE3927FB2936}" destId="{E8E00087-C1D2-46F2-8132-FA0B86F511A3}" srcOrd="0" destOrd="2" presId="urn:microsoft.com/office/officeart/2005/8/layout/venn3"/>
    <dgm:cxn modelId="{BD0C615A-7DB9-45AD-AFE9-D03C2F5B1291}" type="presOf" srcId="{41EEE9FB-D9C7-415F-A5FE-EBA2096607F7}" destId="{E8E00087-C1D2-46F2-8132-FA0B86F511A3}" srcOrd="0" destOrd="1" presId="urn:microsoft.com/office/officeart/2005/8/layout/venn3"/>
    <dgm:cxn modelId="{5C6CB364-BA65-4DFE-9DD0-BF4849C4BBFF}" type="presOf" srcId="{1BCC2801-3CB9-4E12-B3EC-CBE9704243E9}" destId="{C112CAD6-2652-4D1E-A6AC-F3EF41E7D02A}" srcOrd="0" destOrd="0" presId="urn:microsoft.com/office/officeart/2005/8/layout/venn3"/>
    <dgm:cxn modelId="{311BF7E3-24C6-4DE3-B8C7-B85C598F80DD}" srcId="{D741C865-2488-47BF-B8E4-A9CCA61990BD}" destId="{1BCC2801-3CB9-4E12-B3EC-CBE9704243E9}" srcOrd="0" destOrd="0" parTransId="{354A5AE8-8A6A-420E-B5EF-321F583333F1}" sibTransId="{516C090E-7BAA-44B9-8A4C-7981B8E2CBBF}"/>
    <dgm:cxn modelId="{CF3F721B-E336-4057-BA22-3E2AF6D29A68}" srcId="{A4115496-A722-4B88-B747-77DF4B287C57}" destId="{41EEE9FB-D9C7-415F-A5FE-EBA2096607F7}" srcOrd="0" destOrd="0" parTransId="{D6DE46EB-A20C-4AF0-BD62-35758A02BE52}" sibTransId="{EBBED741-81C4-4D7B-A8A8-1B6176365BD8}"/>
    <dgm:cxn modelId="{9B79A480-BFBF-4CF3-9BE3-D7BCF077C144}" type="presOf" srcId="{987F5D23-06ED-45AB-87E1-2B88E86E9815}" destId="{C112CAD6-2652-4D1E-A6AC-F3EF41E7D02A}" srcOrd="0" destOrd="1" presId="urn:microsoft.com/office/officeart/2005/8/layout/venn3"/>
    <dgm:cxn modelId="{D0D182D1-65F3-40A6-92E2-BDC1F88E37D4}" srcId="{1BCC2801-3CB9-4E12-B3EC-CBE9704243E9}" destId="{987F5D23-06ED-45AB-87E1-2B88E86E9815}" srcOrd="0" destOrd="0" parTransId="{34381824-EE16-4EE0-AE7C-4ABCF7491791}" sibTransId="{283D28D2-1BC9-400E-853E-3A483B0F7948}"/>
    <dgm:cxn modelId="{451DF1BC-B300-4EB6-B26E-EC226C0CBE3B}" type="presOf" srcId="{A4115496-A722-4B88-B747-77DF4B287C57}" destId="{E8E00087-C1D2-46F2-8132-FA0B86F511A3}" srcOrd="0" destOrd="0" presId="urn:microsoft.com/office/officeart/2005/8/layout/venn3"/>
    <dgm:cxn modelId="{DBD3A781-9382-4011-9CAF-0684BB207284}" srcId="{D741C865-2488-47BF-B8E4-A9CCA61990BD}" destId="{A4115496-A722-4B88-B747-77DF4B287C57}" srcOrd="2" destOrd="0" parTransId="{F31E9793-356D-412A-8EA1-2C6D2220CF47}" sibTransId="{645C905C-D5C4-43B1-8E0F-4D15686A3290}"/>
    <dgm:cxn modelId="{EACEDC2E-9618-4AB2-A7D6-C78B7CE6FA79}" srcId="{A4115496-A722-4B88-B747-77DF4B287C57}" destId="{56FD3C71-A928-4D2A-BD64-FE3927FB2936}" srcOrd="1" destOrd="0" parTransId="{0CDD35B9-5EA2-4D36-8D58-9CCA41E644B9}" sibTransId="{13554C97-93CC-4669-A22A-DE34D685A02C}"/>
    <dgm:cxn modelId="{1322CC62-1687-4346-801F-C0C53315BC84}" type="presOf" srcId="{8E18FE8F-5857-478A-AB5F-77953CFB0749}" destId="{9A271736-BD50-4BD6-A9BC-77DA2B6AA0AF}" srcOrd="0" destOrd="1" presId="urn:microsoft.com/office/officeart/2005/8/layout/venn3"/>
    <dgm:cxn modelId="{756A895D-C992-4FEB-BAB5-8121298F2B89}" srcId="{D741C865-2488-47BF-B8E4-A9CCA61990BD}" destId="{E527150B-12DE-4044-89B9-4027A3050501}" srcOrd="1" destOrd="0" parTransId="{547A87CD-A380-4277-83FD-0270D992D37D}" sibTransId="{EF532AAD-CDD4-429B-9392-7FDAC4758E88}"/>
    <dgm:cxn modelId="{55E8E515-2E7F-4310-B58B-9577BE253752}" type="presOf" srcId="{D741C865-2488-47BF-B8E4-A9CCA61990BD}" destId="{D8DDDD30-FEF2-4F23-A8AD-7664F6A1ED90}" srcOrd="0" destOrd="0" presId="urn:microsoft.com/office/officeart/2005/8/layout/venn3"/>
    <dgm:cxn modelId="{699C75D0-7972-4586-BF87-7806FAA85791}" srcId="{E527150B-12DE-4044-89B9-4027A3050501}" destId="{8E18FE8F-5857-478A-AB5F-77953CFB0749}" srcOrd="0" destOrd="0" parTransId="{AF165BDE-C7BB-418E-A241-F542A7BAC297}" sibTransId="{6E9AB433-8554-4DC7-9712-9899E0A0D26A}"/>
    <dgm:cxn modelId="{608E40F1-2522-4ADF-A9CB-C4C56E768243}" type="presOf" srcId="{E527150B-12DE-4044-89B9-4027A3050501}" destId="{9A271736-BD50-4BD6-A9BC-77DA2B6AA0AF}" srcOrd="0" destOrd="0" presId="urn:microsoft.com/office/officeart/2005/8/layout/venn3"/>
    <dgm:cxn modelId="{BEC7E40C-3394-4A24-8520-DAB40B65325A}" type="presParOf" srcId="{D8DDDD30-FEF2-4F23-A8AD-7664F6A1ED90}" destId="{C112CAD6-2652-4D1E-A6AC-F3EF41E7D02A}" srcOrd="0" destOrd="0" presId="urn:microsoft.com/office/officeart/2005/8/layout/venn3"/>
    <dgm:cxn modelId="{622345B7-85BF-4A55-B0C6-2743A479EFDF}" type="presParOf" srcId="{D8DDDD30-FEF2-4F23-A8AD-7664F6A1ED90}" destId="{C61CD9B0-86C8-45AD-8F0A-2D2B76FFF55E}" srcOrd="1" destOrd="0" presId="urn:microsoft.com/office/officeart/2005/8/layout/venn3"/>
    <dgm:cxn modelId="{9CDE450E-855C-45D8-AA9C-718ABDA70D39}" type="presParOf" srcId="{D8DDDD30-FEF2-4F23-A8AD-7664F6A1ED90}" destId="{9A271736-BD50-4BD6-A9BC-77DA2B6AA0AF}" srcOrd="2" destOrd="0" presId="urn:microsoft.com/office/officeart/2005/8/layout/venn3"/>
    <dgm:cxn modelId="{C1392049-4EBC-4D0F-8C01-BC520B587349}" type="presParOf" srcId="{D8DDDD30-FEF2-4F23-A8AD-7664F6A1ED90}" destId="{1A74230F-F1F7-42ED-B8C1-65C479FE8E38}" srcOrd="3" destOrd="0" presId="urn:microsoft.com/office/officeart/2005/8/layout/venn3"/>
    <dgm:cxn modelId="{B2E68B46-64A5-42A0-9BC6-5F9EBDF41D90}" type="presParOf" srcId="{D8DDDD30-FEF2-4F23-A8AD-7664F6A1ED90}" destId="{E8E00087-C1D2-46F2-8132-FA0B86F511A3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5DA2F7-21FB-42C7-9C00-134F9472206A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025947C1-32C4-4991-9879-563CD3C3B464}">
      <dgm:prSet phldrT="[Texto]"/>
      <dgm:spPr/>
      <dgm:t>
        <a:bodyPr/>
        <a:lstStyle/>
        <a:p>
          <a:r>
            <a:rPr lang="es-ES" dirty="0" smtClean="0"/>
            <a:t>- Materiales</a:t>
          </a:r>
        </a:p>
        <a:p>
          <a:r>
            <a:rPr lang="es-ES" dirty="0" smtClean="0"/>
            <a:t>- Procesos CAV-SAV</a:t>
          </a:r>
          <a:endParaRPr lang="es-CL" dirty="0"/>
        </a:p>
      </dgm:t>
    </dgm:pt>
    <dgm:pt modelId="{42CE7CBC-B544-478A-8E6A-9791694223BC}" type="parTrans" cxnId="{6382A0D8-E325-4E9A-8998-E0ADBACC0CE5}">
      <dgm:prSet/>
      <dgm:spPr/>
      <dgm:t>
        <a:bodyPr/>
        <a:lstStyle/>
        <a:p>
          <a:endParaRPr lang="es-CL"/>
        </a:p>
      </dgm:t>
    </dgm:pt>
    <dgm:pt modelId="{831C3601-1DDA-4069-BE25-C668FECCE18B}" type="sibTrans" cxnId="{6382A0D8-E325-4E9A-8998-E0ADBACC0CE5}">
      <dgm:prSet/>
      <dgm:spPr/>
      <dgm:t>
        <a:bodyPr/>
        <a:lstStyle/>
        <a:p>
          <a:endParaRPr lang="es-CL"/>
        </a:p>
      </dgm:t>
    </dgm:pt>
    <dgm:pt modelId="{2D5340F4-DDA1-4517-8627-28294A088BBE}">
      <dgm:prSet phldrT="[Texto]"/>
      <dgm:spPr/>
      <dgm:t>
        <a:bodyPr/>
        <a:lstStyle/>
        <a:p>
          <a:r>
            <a:rPr lang="es-ES" dirty="0" smtClean="0"/>
            <a:t>Conversión de unidades</a:t>
          </a:r>
          <a:endParaRPr lang="es-CL" dirty="0"/>
        </a:p>
      </dgm:t>
    </dgm:pt>
    <dgm:pt modelId="{34103D15-F847-46E9-A815-8AC1311E7B10}" type="parTrans" cxnId="{B77BF201-FD66-4C62-BE04-6B9A7408EFCA}">
      <dgm:prSet/>
      <dgm:spPr/>
      <dgm:t>
        <a:bodyPr/>
        <a:lstStyle/>
        <a:p>
          <a:endParaRPr lang="es-CL"/>
        </a:p>
      </dgm:t>
    </dgm:pt>
    <dgm:pt modelId="{9BAFC743-2471-443F-8971-5D5AF472C0B4}" type="sibTrans" cxnId="{B77BF201-FD66-4C62-BE04-6B9A7408EFCA}">
      <dgm:prSet/>
      <dgm:spPr/>
      <dgm:t>
        <a:bodyPr/>
        <a:lstStyle/>
        <a:p>
          <a:endParaRPr lang="es-CL"/>
        </a:p>
      </dgm:t>
    </dgm:pt>
    <dgm:pt modelId="{5475FD87-A27D-4DF1-9AE5-980E8DAF35C7}">
      <dgm:prSet phldrT="[Texto]"/>
      <dgm:spPr/>
      <dgm:t>
        <a:bodyPr/>
        <a:lstStyle/>
        <a:p>
          <a:r>
            <a:rPr lang="es-ES" dirty="0" smtClean="0"/>
            <a:t>Mediciones </a:t>
          </a:r>
          <a:endParaRPr lang="es-CL" dirty="0"/>
        </a:p>
      </dgm:t>
    </dgm:pt>
    <dgm:pt modelId="{84018675-A4DE-44E2-A8E0-8865EDCDE2DA}" type="parTrans" cxnId="{DB66DDF2-0027-4CE9-A78D-FB2E76E904E9}">
      <dgm:prSet/>
      <dgm:spPr/>
      <dgm:t>
        <a:bodyPr/>
        <a:lstStyle/>
        <a:p>
          <a:endParaRPr lang="es-CL"/>
        </a:p>
      </dgm:t>
    </dgm:pt>
    <dgm:pt modelId="{A4C9AFE9-E50A-4274-A549-3427DD5C0984}" type="sibTrans" cxnId="{DB66DDF2-0027-4CE9-A78D-FB2E76E904E9}">
      <dgm:prSet/>
      <dgm:spPr/>
      <dgm:t>
        <a:bodyPr/>
        <a:lstStyle/>
        <a:p>
          <a:endParaRPr lang="es-CL"/>
        </a:p>
      </dgm:t>
    </dgm:pt>
    <dgm:pt modelId="{D1A19B23-CAF5-4980-836A-057E3A5D19C1}" type="pres">
      <dgm:prSet presAssocID="{245DA2F7-21FB-42C7-9C00-134F9472206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9905B5F-3ACF-40CA-B447-D123FBB8F071}" type="pres">
      <dgm:prSet presAssocID="{025947C1-32C4-4991-9879-563CD3C3B46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92F044B-2AF9-4AC3-9D01-288DA2874B52}" type="pres">
      <dgm:prSet presAssocID="{025947C1-32C4-4991-9879-563CD3C3B464}" presName="gear1srcNode" presStyleLbl="node1" presStyleIdx="0" presStyleCnt="3"/>
      <dgm:spPr/>
      <dgm:t>
        <a:bodyPr/>
        <a:lstStyle/>
        <a:p>
          <a:endParaRPr lang="es-CL"/>
        </a:p>
      </dgm:t>
    </dgm:pt>
    <dgm:pt modelId="{8648FF5C-6597-412A-9E35-0172BA5F3B0C}" type="pres">
      <dgm:prSet presAssocID="{025947C1-32C4-4991-9879-563CD3C3B464}" presName="gear1dstNode" presStyleLbl="node1" presStyleIdx="0" presStyleCnt="3"/>
      <dgm:spPr/>
      <dgm:t>
        <a:bodyPr/>
        <a:lstStyle/>
        <a:p>
          <a:endParaRPr lang="es-CL"/>
        </a:p>
      </dgm:t>
    </dgm:pt>
    <dgm:pt modelId="{3E2B67E6-6B04-4D4B-B976-D148D65D5C6E}" type="pres">
      <dgm:prSet presAssocID="{2D5340F4-DDA1-4517-8627-28294A088BB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575CD15-45BC-4A61-A36F-9396D0689E66}" type="pres">
      <dgm:prSet presAssocID="{2D5340F4-DDA1-4517-8627-28294A088BBE}" presName="gear2srcNode" presStyleLbl="node1" presStyleIdx="1" presStyleCnt="3"/>
      <dgm:spPr/>
      <dgm:t>
        <a:bodyPr/>
        <a:lstStyle/>
        <a:p>
          <a:endParaRPr lang="es-CL"/>
        </a:p>
      </dgm:t>
    </dgm:pt>
    <dgm:pt modelId="{78C6A111-4689-45AD-96C7-C2FA3CCDEC0A}" type="pres">
      <dgm:prSet presAssocID="{2D5340F4-DDA1-4517-8627-28294A088BBE}" presName="gear2dstNode" presStyleLbl="node1" presStyleIdx="1" presStyleCnt="3"/>
      <dgm:spPr/>
      <dgm:t>
        <a:bodyPr/>
        <a:lstStyle/>
        <a:p>
          <a:endParaRPr lang="es-CL"/>
        </a:p>
      </dgm:t>
    </dgm:pt>
    <dgm:pt modelId="{3B93C35B-6E91-476D-89C1-46CFB4B76F56}" type="pres">
      <dgm:prSet presAssocID="{5475FD87-A27D-4DF1-9AE5-980E8DAF35C7}" presName="gear3" presStyleLbl="node1" presStyleIdx="2" presStyleCnt="3"/>
      <dgm:spPr/>
      <dgm:t>
        <a:bodyPr/>
        <a:lstStyle/>
        <a:p>
          <a:endParaRPr lang="es-CL"/>
        </a:p>
      </dgm:t>
    </dgm:pt>
    <dgm:pt modelId="{8D6DA194-F2B1-4F8E-9246-3827359E6960}" type="pres">
      <dgm:prSet presAssocID="{5475FD87-A27D-4DF1-9AE5-980E8DAF35C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8307A06-0350-4ADA-AA89-09D238C6B429}" type="pres">
      <dgm:prSet presAssocID="{5475FD87-A27D-4DF1-9AE5-980E8DAF35C7}" presName="gear3srcNode" presStyleLbl="node1" presStyleIdx="2" presStyleCnt="3"/>
      <dgm:spPr/>
      <dgm:t>
        <a:bodyPr/>
        <a:lstStyle/>
        <a:p>
          <a:endParaRPr lang="es-CL"/>
        </a:p>
      </dgm:t>
    </dgm:pt>
    <dgm:pt modelId="{555BD11B-1F73-4726-BD0D-B2150AB53050}" type="pres">
      <dgm:prSet presAssocID="{5475FD87-A27D-4DF1-9AE5-980E8DAF35C7}" presName="gear3dstNode" presStyleLbl="node1" presStyleIdx="2" presStyleCnt="3"/>
      <dgm:spPr/>
      <dgm:t>
        <a:bodyPr/>
        <a:lstStyle/>
        <a:p>
          <a:endParaRPr lang="es-CL"/>
        </a:p>
      </dgm:t>
    </dgm:pt>
    <dgm:pt modelId="{EF0F67DA-E020-4FB8-B59B-6CCBDFBB4FB6}" type="pres">
      <dgm:prSet presAssocID="{831C3601-1DDA-4069-BE25-C668FECCE18B}" presName="connector1" presStyleLbl="sibTrans2D1" presStyleIdx="0" presStyleCnt="3"/>
      <dgm:spPr/>
      <dgm:t>
        <a:bodyPr/>
        <a:lstStyle/>
        <a:p>
          <a:endParaRPr lang="es-CL"/>
        </a:p>
      </dgm:t>
    </dgm:pt>
    <dgm:pt modelId="{94D1EEB7-A419-4787-B81F-3011C066C201}" type="pres">
      <dgm:prSet presAssocID="{9BAFC743-2471-443F-8971-5D5AF472C0B4}" presName="connector2" presStyleLbl="sibTrans2D1" presStyleIdx="1" presStyleCnt="3"/>
      <dgm:spPr/>
      <dgm:t>
        <a:bodyPr/>
        <a:lstStyle/>
        <a:p>
          <a:endParaRPr lang="es-CL"/>
        </a:p>
      </dgm:t>
    </dgm:pt>
    <dgm:pt modelId="{1B568ED0-EE5F-4743-84C4-58113A832C8D}" type="pres">
      <dgm:prSet presAssocID="{A4C9AFE9-E50A-4274-A549-3427DD5C0984}" presName="connector3" presStyleLbl="sibTrans2D1" presStyleIdx="2" presStyleCnt="3"/>
      <dgm:spPr/>
      <dgm:t>
        <a:bodyPr/>
        <a:lstStyle/>
        <a:p>
          <a:endParaRPr lang="es-CL"/>
        </a:p>
      </dgm:t>
    </dgm:pt>
  </dgm:ptLst>
  <dgm:cxnLst>
    <dgm:cxn modelId="{D507918F-98E8-4B77-857D-34A0E9AB114B}" type="presOf" srcId="{025947C1-32C4-4991-9879-563CD3C3B464}" destId="{59905B5F-3ACF-40CA-B447-D123FBB8F071}" srcOrd="0" destOrd="0" presId="urn:microsoft.com/office/officeart/2005/8/layout/gear1"/>
    <dgm:cxn modelId="{B4082712-65AF-4244-9A0E-205B0C30CEB3}" type="presOf" srcId="{2D5340F4-DDA1-4517-8627-28294A088BBE}" destId="{3E2B67E6-6B04-4D4B-B976-D148D65D5C6E}" srcOrd="0" destOrd="0" presId="urn:microsoft.com/office/officeart/2005/8/layout/gear1"/>
    <dgm:cxn modelId="{46A5FF05-F7E8-4BC5-9D06-7E6F968D422B}" type="presOf" srcId="{025947C1-32C4-4991-9879-563CD3C3B464}" destId="{E92F044B-2AF9-4AC3-9D01-288DA2874B52}" srcOrd="1" destOrd="0" presId="urn:microsoft.com/office/officeart/2005/8/layout/gear1"/>
    <dgm:cxn modelId="{360543F6-01CF-4186-BE9C-2A1B92C5C843}" type="presOf" srcId="{5475FD87-A27D-4DF1-9AE5-980E8DAF35C7}" destId="{78307A06-0350-4ADA-AA89-09D238C6B429}" srcOrd="2" destOrd="0" presId="urn:microsoft.com/office/officeart/2005/8/layout/gear1"/>
    <dgm:cxn modelId="{638D5D73-17E0-4F63-8B92-BEC6633EC787}" type="presOf" srcId="{5475FD87-A27D-4DF1-9AE5-980E8DAF35C7}" destId="{3B93C35B-6E91-476D-89C1-46CFB4B76F56}" srcOrd="0" destOrd="0" presId="urn:microsoft.com/office/officeart/2005/8/layout/gear1"/>
    <dgm:cxn modelId="{EC158AC4-F692-4E57-AD47-5FD9A42AA52B}" type="presOf" srcId="{831C3601-1DDA-4069-BE25-C668FECCE18B}" destId="{EF0F67DA-E020-4FB8-B59B-6CCBDFBB4FB6}" srcOrd="0" destOrd="0" presId="urn:microsoft.com/office/officeart/2005/8/layout/gear1"/>
    <dgm:cxn modelId="{EFFDF5F7-942B-4E2B-AFEF-C7D9F27A3B5F}" type="presOf" srcId="{2D5340F4-DDA1-4517-8627-28294A088BBE}" destId="{4575CD15-45BC-4A61-A36F-9396D0689E66}" srcOrd="1" destOrd="0" presId="urn:microsoft.com/office/officeart/2005/8/layout/gear1"/>
    <dgm:cxn modelId="{C2328428-ACBB-482D-AAE5-8156B42E9F54}" type="presOf" srcId="{A4C9AFE9-E50A-4274-A549-3427DD5C0984}" destId="{1B568ED0-EE5F-4743-84C4-58113A832C8D}" srcOrd="0" destOrd="0" presId="urn:microsoft.com/office/officeart/2005/8/layout/gear1"/>
    <dgm:cxn modelId="{040F94CC-475B-4B62-8429-3E3BDD68C659}" type="presOf" srcId="{245DA2F7-21FB-42C7-9C00-134F9472206A}" destId="{D1A19B23-CAF5-4980-836A-057E3A5D19C1}" srcOrd="0" destOrd="0" presId="urn:microsoft.com/office/officeart/2005/8/layout/gear1"/>
    <dgm:cxn modelId="{A96A5768-DD76-442E-973B-EA33400EC8D9}" type="presOf" srcId="{5475FD87-A27D-4DF1-9AE5-980E8DAF35C7}" destId="{555BD11B-1F73-4726-BD0D-B2150AB53050}" srcOrd="3" destOrd="0" presId="urn:microsoft.com/office/officeart/2005/8/layout/gear1"/>
    <dgm:cxn modelId="{DB66DDF2-0027-4CE9-A78D-FB2E76E904E9}" srcId="{245DA2F7-21FB-42C7-9C00-134F9472206A}" destId="{5475FD87-A27D-4DF1-9AE5-980E8DAF35C7}" srcOrd="2" destOrd="0" parTransId="{84018675-A4DE-44E2-A8E0-8865EDCDE2DA}" sibTransId="{A4C9AFE9-E50A-4274-A549-3427DD5C0984}"/>
    <dgm:cxn modelId="{09CAB8D7-4388-409D-8F4F-2B64A3D61162}" type="presOf" srcId="{5475FD87-A27D-4DF1-9AE5-980E8DAF35C7}" destId="{8D6DA194-F2B1-4F8E-9246-3827359E6960}" srcOrd="1" destOrd="0" presId="urn:microsoft.com/office/officeart/2005/8/layout/gear1"/>
    <dgm:cxn modelId="{A54120B3-7119-43A8-B658-9246259F43EA}" type="presOf" srcId="{2D5340F4-DDA1-4517-8627-28294A088BBE}" destId="{78C6A111-4689-45AD-96C7-C2FA3CCDEC0A}" srcOrd="2" destOrd="0" presId="urn:microsoft.com/office/officeart/2005/8/layout/gear1"/>
    <dgm:cxn modelId="{B8F8DA8C-C2F4-4664-B9A1-019979A8F40E}" type="presOf" srcId="{9BAFC743-2471-443F-8971-5D5AF472C0B4}" destId="{94D1EEB7-A419-4787-B81F-3011C066C201}" srcOrd="0" destOrd="0" presId="urn:microsoft.com/office/officeart/2005/8/layout/gear1"/>
    <dgm:cxn modelId="{B77BF201-FD66-4C62-BE04-6B9A7408EFCA}" srcId="{245DA2F7-21FB-42C7-9C00-134F9472206A}" destId="{2D5340F4-DDA1-4517-8627-28294A088BBE}" srcOrd="1" destOrd="0" parTransId="{34103D15-F847-46E9-A815-8AC1311E7B10}" sibTransId="{9BAFC743-2471-443F-8971-5D5AF472C0B4}"/>
    <dgm:cxn modelId="{6382A0D8-E325-4E9A-8998-E0ADBACC0CE5}" srcId="{245DA2F7-21FB-42C7-9C00-134F9472206A}" destId="{025947C1-32C4-4991-9879-563CD3C3B464}" srcOrd="0" destOrd="0" parTransId="{42CE7CBC-B544-478A-8E6A-9791694223BC}" sibTransId="{831C3601-1DDA-4069-BE25-C668FECCE18B}"/>
    <dgm:cxn modelId="{B4DDE10F-FDF5-47A1-9331-D03E357708E0}" type="presOf" srcId="{025947C1-32C4-4991-9879-563CD3C3B464}" destId="{8648FF5C-6597-412A-9E35-0172BA5F3B0C}" srcOrd="2" destOrd="0" presId="urn:microsoft.com/office/officeart/2005/8/layout/gear1"/>
    <dgm:cxn modelId="{92F74EF0-9E16-4E22-8717-E5D388B1C5F1}" type="presParOf" srcId="{D1A19B23-CAF5-4980-836A-057E3A5D19C1}" destId="{59905B5F-3ACF-40CA-B447-D123FBB8F071}" srcOrd="0" destOrd="0" presId="urn:microsoft.com/office/officeart/2005/8/layout/gear1"/>
    <dgm:cxn modelId="{755E1848-57FD-4E0F-AAB1-B1DBD037614A}" type="presParOf" srcId="{D1A19B23-CAF5-4980-836A-057E3A5D19C1}" destId="{E92F044B-2AF9-4AC3-9D01-288DA2874B52}" srcOrd="1" destOrd="0" presId="urn:microsoft.com/office/officeart/2005/8/layout/gear1"/>
    <dgm:cxn modelId="{7643E56E-BCDA-4787-A765-0A87FC7F8F7E}" type="presParOf" srcId="{D1A19B23-CAF5-4980-836A-057E3A5D19C1}" destId="{8648FF5C-6597-412A-9E35-0172BA5F3B0C}" srcOrd="2" destOrd="0" presId="urn:microsoft.com/office/officeart/2005/8/layout/gear1"/>
    <dgm:cxn modelId="{75A2F4CE-498F-4A53-BC8D-5E9B22BA58E0}" type="presParOf" srcId="{D1A19B23-CAF5-4980-836A-057E3A5D19C1}" destId="{3E2B67E6-6B04-4D4B-B976-D148D65D5C6E}" srcOrd="3" destOrd="0" presId="urn:microsoft.com/office/officeart/2005/8/layout/gear1"/>
    <dgm:cxn modelId="{213E581E-E8A8-4EDE-A656-08AE31DAB722}" type="presParOf" srcId="{D1A19B23-CAF5-4980-836A-057E3A5D19C1}" destId="{4575CD15-45BC-4A61-A36F-9396D0689E66}" srcOrd="4" destOrd="0" presId="urn:microsoft.com/office/officeart/2005/8/layout/gear1"/>
    <dgm:cxn modelId="{EF77AEE6-9321-4341-9D09-3D8D36E34D62}" type="presParOf" srcId="{D1A19B23-CAF5-4980-836A-057E3A5D19C1}" destId="{78C6A111-4689-45AD-96C7-C2FA3CCDEC0A}" srcOrd="5" destOrd="0" presId="urn:microsoft.com/office/officeart/2005/8/layout/gear1"/>
    <dgm:cxn modelId="{37069EEC-B54A-4898-9C5F-1FBC8AAD9B55}" type="presParOf" srcId="{D1A19B23-CAF5-4980-836A-057E3A5D19C1}" destId="{3B93C35B-6E91-476D-89C1-46CFB4B76F56}" srcOrd="6" destOrd="0" presId="urn:microsoft.com/office/officeart/2005/8/layout/gear1"/>
    <dgm:cxn modelId="{F751590E-657D-4067-83B5-1B8D04EDA376}" type="presParOf" srcId="{D1A19B23-CAF5-4980-836A-057E3A5D19C1}" destId="{8D6DA194-F2B1-4F8E-9246-3827359E6960}" srcOrd="7" destOrd="0" presId="urn:microsoft.com/office/officeart/2005/8/layout/gear1"/>
    <dgm:cxn modelId="{CD7C63BA-AD38-4F10-B8FE-1BF22913FBE3}" type="presParOf" srcId="{D1A19B23-CAF5-4980-836A-057E3A5D19C1}" destId="{78307A06-0350-4ADA-AA89-09D238C6B429}" srcOrd="8" destOrd="0" presId="urn:microsoft.com/office/officeart/2005/8/layout/gear1"/>
    <dgm:cxn modelId="{57F7D7AB-86C0-4F4E-A497-C61827B7F0AA}" type="presParOf" srcId="{D1A19B23-CAF5-4980-836A-057E3A5D19C1}" destId="{555BD11B-1F73-4726-BD0D-B2150AB53050}" srcOrd="9" destOrd="0" presId="urn:microsoft.com/office/officeart/2005/8/layout/gear1"/>
    <dgm:cxn modelId="{311C3A71-60FD-42AB-824A-E2FDC9EC4AF9}" type="presParOf" srcId="{D1A19B23-CAF5-4980-836A-057E3A5D19C1}" destId="{EF0F67DA-E020-4FB8-B59B-6CCBDFBB4FB6}" srcOrd="10" destOrd="0" presId="urn:microsoft.com/office/officeart/2005/8/layout/gear1"/>
    <dgm:cxn modelId="{09747DED-C763-4C5F-BE82-09DC7930ED7F}" type="presParOf" srcId="{D1A19B23-CAF5-4980-836A-057E3A5D19C1}" destId="{94D1EEB7-A419-4787-B81F-3011C066C201}" srcOrd="11" destOrd="0" presId="urn:microsoft.com/office/officeart/2005/8/layout/gear1"/>
    <dgm:cxn modelId="{B7D3189C-B99A-4327-A4EF-F071A616EFEE}" type="presParOf" srcId="{D1A19B23-CAF5-4980-836A-057E3A5D19C1}" destId="{1B568ED0-EE5F-4743-84C4-58113A832C8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C6A87-726B-490B-A305-49F880244654}">
      <dsp:nvSpPr>
        <dsp:cNvPr id="0" name=""/>
        <dsp:cNvSpPr/>
      </dsp:nvSpPr>
      <dsp:spPr>
        <a:xfrm>
          <a:off x="622693" y="1128012"/>
          <a:ext cx="11208483" cy="1018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ESPECIALIDAD MECÁNICA INDUSTRIAL</a:t>
          </a:r>
          <a:endParaRPr lang="es-CL" sz="1700" b="1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MENCIÓN </a:t>
          </a:r>
          <a:r>
            <a:rPr lang="es-ES" sz="1700" b="1" kern="1200" dirty="0" smtClean="0"/>
            <a:t>MÁQUINAS-HERRAMIENTAS</a:t>
          </a:r>
          <a:endParaRPr lang="es-CL" sz="1700" kern="1200" dirty="0"/>
        </a:p>
      </dsp:txBody>
      <dsp:txXfrm>
        <a:off x="622693" y="1128012"/>
        <a:ext cx="11208483" cy="1018953"/>
      </dsp:txXfrm>
    </dsp:sp>
    <dsp:sp modelId="{9CF12728-EDF9-4678-86A9-6A344C79FFB2}">
      <dsp:nvSpPr>
        <dsp:cNvPr id="0" name=""/>
        <dsp:cNvSpPr/>
      </dsp:nvSpPr>
      <dsp:spPr>
        <a:xfrm>
          <a:off x="622693" y="2146965"/>
          <a:ext cx="1494464" cy="24907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A7B5FF-655B-421A-8DAE-67F25F55AE13}">
      <dsp:nvSpPr>
        <dsp:cNvPr id="0" name=""/>
        <dsp:cNvSpPr/>
      </dsp:nvSpPr>
      <dsp:spPr>
        <a:xfrm>
          <a:off x="2204335" y="2146965"/>
          <a:ext cx="1494464" cy="24907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AFE518-B0C9-4490-BAA1-DD33EB6C81E6}">
      <dsp:nvSpPr>
        <dsp:cNvPr id="0" name=""/>
        <dsp:cNvSpPr/>
      </dsp:nvSpPr>
      <dsp:spPr>
        <a:xfrm>
          <a:off x="3785976" y="2146965"/>
          <a:ext cx="1494464" cy="24907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D02281-4EEF-4F2C-BDD2-602609233A50}">
      <dsp:nvSpPr>
        <dsp:cNvPr id="0" name=""/>
        <dsp:cNvSpPr/>
      </dsp:nvSpPr>
      <dsp:spPr>
        <a:xfrm>
          <a:off x="5367618" y="2146965"/>
          <a:ext cx="1494464" cy="24907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E654E7-46A8-4F17-83DC-037C0A3941FC}">
      <dsp:nvSpPr>
        <dsp:cNvPr id="0" name=""/>
        <dsp:cNvSpPr/>
      </dsp:nvSpPr>
      <dsp:spPr>
        <a:xfrm>
          <a:off x="6949260" y="2146965"/>
          <a:ext cx="1494464" cy="24907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4065B3-C8E7-4A1E-9FE3-A1B2CC05C7D9}">
      <dsp:nvSpPr>
        <dsp:cNvPr id="0" name=""/>
        <dsp:cNvSpPr/>
      </dsp:nvSpPr>
      <dsp:spPr>
        <a:xfrm>
          <a:off x="8530901" y="2146965"/>
          <a:ext cx="1494464" cy="24907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1440AB-9B37-4D66-9B5C-46AD9A34035F}">
      <dsp:nvSpPr>
        <dsp:cNvPr id="0" name=""/>
        <dsp:cNvSpPr/>
      </dsp:nvSpPr>
      <dsp:spPr>
        <a:xfrm>
          <a:off x="10112543" y="2146965"/>
          <a:ext cx="1494464" cy="24907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5D6B05-85C1-4EA6-8BCB-66A63FC815B0}">
      <dsp:nvSpPr>
        <dsp:cNvPr id="0" name=""/>
        <dsp:cNvSpPr/>
      </dsp:nvSpPr>
      <dsp:spPr>
        <a:xfrm>
          <a:off x="622693" y="2522295"/>
          <a:ext cx="11208483" cy="1018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Campo Laboral</a:t>
          </a:r>
          <a:endParaRPr lang="es-CL" sz="1700" b="1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Los egresados de esta mención pueden desempeñarse como operadores de máquinas-herramientas en toda clase de empresas del área metalmecánica y minería, de manera dependiente o independiente.</a:t>
          </a:r>
          <a:endParaRPr lang="es-CL" sz="1700" kern="1200" dirty="0"/>
        </a:p>
      </dsp:txBody>
      <dsp:txXfrm>
        <a:off x="622693" y="2522295"/>
        <a:ext cx="11208483" cy="1018953"/>
      </dsp:txXfrm>
    </dsp:sp>
    <dsp:sp modelId="{47A85B42-318B-4F3F-B9C6-65A6C5F96018}">
      <dsp:nvSpPr>
        <dsp:cNvPr id="0" name=""/>
        <dsp:cNvSpPr/>
      </dsp:nvSpPr>
      <dsp:spPr>
        <a:xfrm>
          <a:off x="622693" y="3541248"/>
          <a:ext cx="1494464" cy="24907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B9DD59-6906-4740-A4C0-2AED831A97D1}">
      <dsp:nvSpPr>
        <dsp:cNvPr id="0" name=""/>
        <dsp:cNvSpPr/>
      </dsp:nvSpPr>
      <dsp:spPr>
        <a:xfrm>
          <a:off x="2204335" y="3541248"/>
          <a:ext cx="1494464" cy="24907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7F3F9D-B1F9-42C5-870B-A0FC4B63083A}">
      <dsp:nvSpPr>
        <dsp:cNvPr id="0" name=""/>
        <dsp:cNvSpPr/>
      </dsp:nvSpPr>
      <dsp:spPr>
        <a:xfrm>
          <a:off x="3785976" y="3541248"/>
          <a:ext cx="1494464" cy="24907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6BF3A3-2329-4817-81D8-12E5BB7ED1DA}">
      <dsp:nvSpPr>
        <dsp:cNvPr id="0" name=""/>
        <dsp:cNvSpPr/>
      </dsp:nvSpPr>
      <dsp:spPr>
        <a:xfrm>
          <a:off x="5367618" y="3541248"/>
          <a:ext cx="1494464" cy="24907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96466F-160A-404D-B64D-E7C2F5FB63A6}">
      <dsp:nvSpPr>
        <dsp:cNvPr id="0" name=""/>
        <dsp:cNvSpPr/>
      </dsp:nvSpPr>
      <dsp:spPr>
        <a:xfrm>
          <a:off x="6949260" y="3541248"/>
          <a:ext cx="1494464" cy="24907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3C4C63-CA28-4517-9FF9-B846D2FC20BB}">
      <dsp:nvSpPr>
        <dsp:cNvPr id="0" name=""/>
        <dsp:cNvSpPr/>
      </dsp:nvSpPr>
      <dsp:spPr>
        <a:xfrm>
          <a:off x="8530901" y="3541248"/>
          <a:ext cx="1494464" cy="24907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D2E458-9E80-419D-9BF4-8007DC51932C}">
      <dsp:nvSpPr>
        <dsp:cNvPr id="0" name=""/>
        <dsp:cNvSpPr/>
      </dsp:nvSpPr>
      <dsp:spPr>
        <a:xfrm>
          <a:off x="10112543" y="3541248"/>
          <a:ext cx="1494464" cy="24907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37966-02E4-4BA0-B43E-CDD5B3281D75}">
      <dsp:nvSpPr>
        <dsp:cNvPr id="0" name=""/>
        <dsp:cNvSpPr/>
      </dsp:nvSpPr>
      <dsp:spPr>
        <a:xfrm>
          <a:off x="622693" y="3916578"/>
          <a:ext cx="11208483" cy="1018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b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Productos Esperados</a:t>
          </a:r>
          <a:endParaRPr lang="es-CL" sz="1700" b="1" kern="1200" dirty="0" smtClean="0"/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Partes y piezas mecánicas elaboradas por arranque de viruta. Partes y piezas de conjuntos mecánicos reparadas. Máquinas-herramientas programadas y operando.</a:t>
          </a:r>
          <a:endParaRPr lang="es-CL" sz="1700" kern="1200" dirty="0"/>
        </a:p>
      </dsp:txBody>
      <dsp:txXfrm>
        <a:off x="622693" y="3916578"/>
        <a:ext cx="11208483" cy="1018953"/>
      </dsp:txXfrm>
    </dsp:sp>
    <dsp:sp modelId="{EA84DE81-AAB1-48FB-B2FA-F8FEBE975880}">
      <dsp:nvSpPr>
        <dsp:cNvPr id="0" name=""/>
        <dsp:cNvSpPr/>
      </dsp:nvSpPr>
      <dsp:spPr>
        <a:xfrm>
          <a:off x="622693" y="4935531"/>
          <a:ext cx="1494464" cy="24907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BF5D54-15D0-4994-8663-C62B29CB4BC9}">
      <dsp:nvSpPr>
        <dsp:cNvPr id="0" name=""/>
        <dsp:cNvSpPr/>
      </dsp:nvSpPr>
      <dsp:spPr>
        <a:xfrm>
          <a:off x="2204335" y="4935531"/>
          <a:ext cx="1494464" cy="24907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076BD-CD32-46E8-ACD9-337DF6F069EC}">
      <dsp:nvSpPr>
        <dsp:cNvPr id="0" name=""/>
        <dsp:cNvSpPr/>
      </dsp:nvSpPr>
      <dsp:spPr>
        <a:xfrm>
          <a:off x="3785976" y="4935531"/>
          <a:ext cx="1494464" cy="24907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55B155-B1C4-472D-AF75-BF1CDD950BEF}">
      <dsp:nvSpPr>
        <dsp:cNvPr id="0" name=""/>
        <dsp:cNvSpPr/>
      </dsp:nvSpPr>
      <dsp:spPr>
        <a:xfrm>
          <a:off x="5367618" y="4935531"/>
          <a:ext cx="1494464" cy="24907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6D4855-ED89-4EC4-A9E9-871DC744E972}">
      <dsp:nvSpPr>
        <dsp:cNvPr id="0" name=""/>
        <dsp:cNvSpPr/>
      </dsp:nvSpPr>
      <dsp:spPr>
        <a:xfrm>
          <a:off x="6949260" y="4935531"/>
          <a:ext cx="1494464" cy="24907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B38E27-1F97-405A-B563-7291D38B8ECA}">
      <dsp:nvSpPr>
        <dsp:cNvPr id="0" name=""/>
        <dsp:cNvSpPr/>
      </dsp:nvSpPr>
      <dsp:spPr>
        <a:xfrm>
          <a:off x="8530901" y="4935531"/>
          <a:ext cx="1494464" cy="24907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3F5D34-C598-4613-A64D-97314F60FECF}">
      <dsp:nvSpPr>
        <dsp:cNvPr id="0" name=""/>
        <dsp:cNvSpPr/>
      </dsp:nvSpPr>
      <dsp:spPr>
        <a:xfrm>
          <a:off x="10112543" y="4935531"/>
          <a:ext cx="1494464" cy="249077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927EB-36E5-453C-A628-986C36354C7A}">
      <dsp:nvSpPr>
        <dsp:cNvPr id="0" name=""/>
        <dsp:cNvSpPr/>
      </dsp:nvSpPr>
      <dsp:spPr>
        <a:xfrm>
          <a:off x="1377814" y="-36386"/>
          <a:ext cx="5837441" cy="5837441"/>
        </a:xfrm>
        <a:prstGeom prst="circularArrow">
          <a:avLst>
            <a:gd name="adj1" fmla="val 5544"/>
            <a:gd name="adj2" fmla="val 330680"/>
            <a:gd name="adj3" fmla="val 13759783"/>
            <a:gd name="adj4" fmla="val 17395796"/>
            <a:gd name="adj5" fmla="val 575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AB8F9A6-B33D-4FDE-90F7-B426505C2C3F}">
      <dsp:nvSpPr>
        <dsp:cNvPr id="0" name=""/>
        <dsp:cNvSpPr/>
      </dsp:nvSpPr>
      <dsp:spPr>
        <a:xfrm>
          <a:off x="2920301" y="1430"/>
          <a:ext cx="2752468" cy="13762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Sello Corporativo</a:t>
          </a:r>
          <a:endParaRPr lang="es-CL" sz="2100" kern="1200" dirty="0"/>
        </a:p>
      </dsp:txBody>
      <dsp:txXfrm>
        <a:off x="2987483" y="68612"/>
        <a:ext cx="2618104" cy="1241870"/>
      </dsp:txXfrm>
    </dsp:sp>
    <dsp:sp modelId="{D0EE6C29-41C9-4715-AD9D-6CD08C04285B}">
      <dsp:nvSpPr>
        <dsp:cNvPr id="0" name=""/>
        <dsp:cNvSpPr/>
      </dsp:nvSpPr>
      <dsp:spPr>
        <a:xfrm>
          <a:off x="5287779" y="1721504"/>
          <a:ext cx="2752468" cy="13762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Capacitación</a:t>
          </a:r>
          <a:endParaRPr lang="es-CL" sz="2100" kern="1200" dirty="0"/>
        </a:p>
      </dsp:txBody>
      <dsp:txXfrm>
        <a:off x="5354961" y="1788686"/>
        <a:ext cx="2618104" cy="1241870"/>
      </dsp:txXfrm>
    </dsp:sp>
    <dsp:sp modelId="{D7C0ECBA-041C-494B-9E90-7E77E7D2E902}">
      <dsp:nvSpPr>
        <dsp:cNvPr id="0" name=""/>
        <dsp:cNvSpPr/>
      </dsp:nvSpPr>
      <dsp:spPr>
        <a:xfrm>
          <a:off x="4383483" y="4504641"/>
          <a:ext cx="2752468" cy="13762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Retroalimentación  de las empresas</a:t>
          </a:r>
          <a:endParaRPr lang="es-CL" sz="2100" kern="1200" dirty="0"/>
        </a:p>
      </dsp:txBody>
      <dsp:txXfrm>
        <a:off x="4450665" y="4571823"/>
        <a:ext cx="2618104" cy="1241870"/>
      </dsp:txXfrm>
    </dsp:sp>
    <dsp:sp modelId="{F0CF4F1E-57B2-4500-B3CD-AE0B56DD14AA}">
      <dsp:nvSpPr>
        <dsp:cNvPr id="0" name=""/>
        <dsp:cNvSpPr/>
      </dsp:nvSpPr>
      <dsp:spPr>
        <a:xfrm>
          <a:off x="1457119" y="4504641"/>
          <a:ext cx="2752468" cy="13762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Fortalecimiento técnico</a:t>
          </a:r>
          <a:endParaRPr lang="es-CL" sz="2100" kern="1200" dirty="0"/>
        </a:p>
      </dsp:txBody>
      <dsp:txXfrm>
        <a:off x="1524301" y="4571823"/>
        <a:ext cx="2618104" cy="1241870"/>
      </dsp:txXfrm>
    </dsp:sp>
    <dsp:sp modelId="{BCC9532B-CBAA-4EAE-93E3-D255689326C6}">
      <dsp:nvSpPr>
        <dsp:cNvPr id="0" name=""/>
        <dsp:cNvSpPr/>
      </dsp:nvSpPr>
      <dsp:spPr>
        <a:xfrm>
          <a:off x="552823" y="1721504"/>
          <a:ext cx="2752468" cy="13762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Nueva tecnología</a:t>
          </a:r>
          <a:endParaRPr lang="es-CL" sz="2100" kern="1200" dirty="0"/>
        </a:p>
      </dsp:txBody>
      <dsp:txXfrm>
        <a:off x="620005" y="1788686"/>
        <a:ext cx="2618104" cy="1241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12CAD6-2652-4D1E-A6AC-F3EF41E7D02A}">
      <dsp:nvSpPr>
        <dsp:cNvPr id="0" name=""/>
        <dsp:cNvSpPr/>
      </dsp:nvSpPr>
      <dsp:spPr>
        <a:xfrm>
          <a:off x="4857" y="585637"/>
          <a:ext cx="4247392" cy="42473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3748" tIns="38100" rIns="233748" bIns="38100" numCol="1" spcCol="1270" anchor="ctr" anchorCtr="1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Modulo</a:t>
          </a:r>
          <a:endParaRPr lang="es-CL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Mecanizado con maquinas herramientas convencionales</a:t>
          </a:r>
          <a:endParaRPr lang="es-CL" sz="2300" kern="1200" dirty="0"/>
        </a:p>
      </dsp:txBody>
      <dsp:txXfrm>
        <a:off x="626873" y="1207653"/>
        <a:ext cx="3003360" cy="3003360"/>
      </dsp:txXfrm>
    </dsp:sp>
    <dsp:sp modelId="{9A271736-BD50-4BD6-A9BC-77DA2B6AA0AF}">
      <dsp:nvSpPr>
        <dsp:cNvPr id="0" name=""/>
        <dsp:cNvSpPr/>
      </dsp:nvSpPr>
      <dsp:spPr>
        <a:xfrm>
          <a:off x="3402771" y="585637"/>
          <a:ext cx="4247392" cy="42473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3748" tIns="38100" rIns="233748" bIns="38100" numCol="1" spcCol="1270" anchor="ctr" anchorCtr="1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Aprendizaje esperado</a:t>
          </a:r>
          <a:endParaRPr lang="es-CL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Leer e interpretar planos de piezas mecánicas</a:t>
          </a:r>
          <a:endParaRPr lang="es-CL" sz="2300" kern="1200" dirty="0"/>
        </a:p>
      </dsp:txBody>
      <dsp:txXfrm>
        <a:off x="4024787" y="1207653"/>
        <a:ext cx="3003360" cy="3003360"/>
      </dsp:txXfrm>
    </dsp:sp>
    <dsp:sp modelId="{E8E00087-C1D2-46F2-8132-FA0B86F511A3}">
      <dsp:nvSpPr>
        <dsp:cNvPr id="0" name=""/>
        <dsp:cNvSpPr/>
      </dsp:nvSpPr>
      <dsp:spPr>
        <a:xfrm>
          <a:off x="6800685" y="585637"/>
          <a:ext cx="4247392" cy="424739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3748" tIns="38100" rIns="233748" bIns="38100" numCol="1" spcCol="1270" anchor="ctr" anchorCtr="1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dirty="0" smtClean="0"/>
            <a:t>Contenidos</a:t>
          </a:r>
          <a:endParaRPr lang="es-CL" sz="30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Interpretación y lectura de planos</a:t>
          </a:r>
          <a:endParaRPr lang="es-CL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/>
            <a:t>Simbología y acotamiento</a:t>
          </a:r>
          <a:endParaRPr lang="es-CL" sz="2300" kern="1200" dirty="0"/>
        </a:p>
      </dsp:txBody>
      <dsp:txXfrm>
        <a:off x="7422701" y="1207653"/>
        <a:ext cx="3003360" cy="30033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05B5F-3ACF-40CA-B447-D123FBB8F071}">
      <dsp:nvSpPr>
        <dsp:cNvPr id="0" name=""/>
        <dsp:cNvSpPr/>
      </dsp:nvSpPr>
      <dsp:spPr>
        <a:xfrm>
          <a:off x="3793066" y="2438400"/>
          <a:ext cx="2980266" cy="2980266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Materiales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- Procesos CAV-SAV</a:t>
          </a:r>
          <a:endParaRPr lang="es-CL" sz="1500" kern="1200" dirty="0"/>
        </a:p>
      </dsp:txBody>
      <dsp:txXfrm>
        <a:off x="4392232" y="3136513"/>
        <a:ext cx="1781934" cy="1531918"/>
      </dsp:txXfrm>
    </dsp:sp>
    <dsp:sp modelId="{3E2B67E6-6B04-4D4B-B976-D148D65D5C6E}">
      <dsp:nvSpPr>
        <dsp:cNvPr id="0" name=""/>
        <dsp:cNvSpPr/>
      </dsp:nvSpPr>
      <dsp:spPr>
        <a:xfrm>
          <a:off x="2059093" y="1733973"/>
          <a:ext cx="2167466" cy="216746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Conversión de unidades</a:t>
          </a:r>
          <a:endParaRPr lang="es-CL" sz="1500" kern="1200" dirty="0"/>
        </a:p>
      </dsp:txBody>
      <dsp:txXfrm>
        <a:off x="2604759" y="2282937"/>
        <a:ext cx="1076134" cy="1069538"/>
      </dsp:txXfrm>
    </dsp:sp>
    <dsp:sp modelId="{3B93C35B-6E91-476D-89C1-46CFB4B76F56}">
      <dsp:nvSpPr>
        <dsp:cNvPr id="0" name=""/>
        <dsp:cNvSpPr/>
      </dsp:nvSpPr>
      <dsp:spPr>
        <a:xfrm rot="20700000">
          <a:off x="3273095" y="238642"/>
          <a:ext cx="2123675" cy="2123675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Mediciones </a:t>
          </a:r>
          <a:endParaRPr lang="es-CL" sz="1500" kern="1200" dirty="0"/>
        </a:p>
      </dsp:txBody>
      <dsp:txXfrm rot="-20700000">
        <a:off x="3738879" y="704426"/>
        <a:ext cx="1192106" cy="1192106"/>
      </dsp:txXfrm>
    </dsp:sp>
    <dsp:sp modelId="{EF0F67DA-E020-4FB8-B59B-6CCBDFBB4FB6}">
      <dsp:nvSpPr>
        <dsp:cNvPr id="0" name=""/>
        <dsp:cNvSpPr/>
      </dsp:nvSpPr>
      <dsp:spPr>
        <a:xfrm>
          <a:off x="3577577" y="1980864"/>
          <a:ext cx="3814741" cy="3814741"/>
        </a:xfrm>
        <a:prstGeom prst="circularArrow">
          <a:avLst>
            <a:gd name="adj1" fmla="val 4688"/>
            <a:gd name="adj2" fmla="val 299029"/>
            <a:gd name="adj3" fmla="val 2539295"/>
            <a:gd name="adj4" fmla="val 15812321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1EEB7-A419-4787-B81F-3011C066C201}">
      <dsp:nvSpPr>
        <dsp:cNvPr id="0" name=""/>
        <dsp:cNvSpPr/>
      </dsp:nvSpPr>
      <dsp:spPr>
        <a:xfrm>
          <a:off x="1675238" y="1249140"/>
          <a:ext cx="2771648" cy="277164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68ED0-EE5F-4743-84C4-58113A832C8D}">
      <dsp:nvSpPr>
        <dsp:cNvPr id="0" name=""/>
        <dsp:cNvSpPr/>
      </dsp:nvSpPr>
      <dsp:spPr>
        <a:xfrm>
          <a:off x="2781867" y="-231776"/>
          <a:ext cx="2988394" cy="298839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697-9D75-4DE8-8C28-1296A6CF43C1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0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7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622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51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72865-FBF0-458A-BAFF-4F75173770F5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3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08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7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5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3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8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0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6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6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smtClean="0"/>
              <a:t>4/1/2019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802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arcia-vasquez.webnode.cl/" TargetMode="External"/><Relationship Id="rId2" Type="http://schemas.openxmlformats.org/officeDocument/2006/relationships/hyperlink" Target="mailto:Garciavasquez92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6161" y="244699"/>
            <a:ext cx="9598390" cy="1158418"/>
          </a:xfrm>
        </p:spPr>
        <p:txBody>
          <a:bodyPr/>
          <a:lstStyle/>
          <a:p>
            <a:r>
              <a:rPr lang="es-ES" dirty="0" smtClean="0"/>
              <a:t>Clases Plus 3°Medio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0859" y="4816017"/>
            <a:ext cx="8825658" cy="1533268"/>
          </a:xfrm>
        </p:spPr>
        <p:txBody>
          <a:bodyPr/>
          <a:lstStyle/>
          <a:p>
            <a:r>
              <a:rPr lang="es-ES" dirty="0" smtClean="0"/>
              <a:t>Docente: Héctor García Vásquez</a:t>
            </a:r>
          </a:p>
          <a:p>
            <a:r>
              <a:rPr lang="es-ES" dirty="0" smtClean="0"/>
              <a:t>Correo: </a:t>
            </a:r>
            <a:r>
              <a:rPr lang="es-ES" dirty="0" smtClean="0">
                <a:hlinkClick r:id="rId2"/>
              </a:rPr>
              <a:t>Garciavasquez92@gmail.com</a:t>
            </a:r>
            <a:endParaRPr lang="es-ES" dirty="0" smtClean="0"/>
          </a:p>
          <a:p>
            <a:r>
              <a:rPr lang="es-ES" dirty="0" smtClean="0"/>
              <a:t>Blog: </a:t>
            </a:r>
            <a:r>
              <a:rPr lang="es-CL" dirty="0" smtClean="0">
                <a:hlinkClick r:id="rId3"/>
              </a:rPr>
              <a:t>garcia-vasquez.webnode.cl</a:t>
            </a:r>
            <a:r>
              <a:rPr lang="es-CL" dirty="0">
                <a:hlinkClick r:id="rId3"/>
              </a:rPr>
              <a:t>/</a:t>
            </a:r>
            <a:endParaRPr lang="es-ES" dirty="0" smtClean="0"/>
          </a:p>
          <a:p>
            <a:endParaRPr lang="es-CL" dirty="0"/>
          </a:p>
        </p:txBody>
      </p:sp>
      <p:pic>
        <p:nvPicPr>
          <p:cNvPr id="1026" name="Picture 2" descr="Resultado de imagen para maquinas y herramient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498" y="4440075"/>
            <a:ext cx="3562038" cy="2285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30" y="1403116"/>
            <a:ext cx="4541089" cy="2657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n relacionad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301" y="1403115"/>
            <a:ext cx="4600432" cy="2657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0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20548" y="211740"/>
            <a:ext cx="6346923" cy="10189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b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4400" kern="1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371330706"/>
              </p:ext>
            </p:extLst>
          </p:nvPr>
        </p:nvGraphicFramePr>
        <p:xfrm>
          <a:off x="241836" y="1439333"/>
          <a:ext cx="1105293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450760" y="0"/>
            <a:ext cx="6346923" cy="10189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b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400" b="1" dirty="0" smtClean="0"/>
              <a:t>PLAN DE CLASES N°1</a:t>
            </a:r>
            <a:endParaRPr lang="es-CL" sz="4400" kern="1200" dirty="0"/>
          </a:p>
        </p:txBody>
      </p:sp>
    </p:spTree>
    <p:extLst>
      <p:ext uri="{BB962C8B-B14F-4D97-AF65-F5344CB8AC3E}">
        <p14:creationId xmlns:p14="http://schemas.microsoft.com/office/powerpoint/2010/main" val="200634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2CAD6-2652-4D1E-A6AC-F3EF41E7D0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A271736-BD50-4BD6-A9BC-77DA2B6AA0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E00087-C1D2-46F2-8132-FA0B86F511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50760" y="0"/>
            <a:ext cx="8397026" cy="10189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b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400" b="1" dirty="0" smtClean="0"/>
              <a:t>Repaso de conceptos básicos</a:t>
            </a:r>
            <a:endParaRPr lang="es-CL" sz="4400" kern="12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66431865"/>
              </p:ext>
            </p:extLst>
          </p:nvPr>
        </p:nvGraphicFramePr>
        <p:xfrm>
          <a:off x="1568360" y="11833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06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905B5F-3ACF-40CA-B447-D123FBB8F0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59905B5F-3ACF-40CA-B447-D123FBB8F0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0F67DA-E020-4FB8-B59B-6CCBDFBB4F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EF0F67DA-E020-4FB8-B59B-6CCBDFBB4F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2B67E6-6B04-4D4B-B976-D148D65D5C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3E2B67E6-6B04-4D4B-B976-D148D65D5C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D1EEB7-A419-4787-B81F-3011C066C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94D1EEB7-A419-4787-B81F-3011C066C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93C35B-6E91-476D-89C1-46CFB4B76F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3B93C35B-6E91-476D-89C1-46CFB4B76F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568ED0-EE5F-4743-84C4-58113A832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1B568ED0-EE5F-4743-84C4-58113A832C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Nube 4"/>
          <p:cNvSpPr/>
          <p:nvPr/>
        </p:nvSpPr>
        <p:spPr>
          <a:xfrm>
            <a:off x="2730320" y="5859887"/>
            <a:ext cx="2305319" cy="8886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278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Nube 4"/>
          <p:cNvSpPr/>
          <p:nvPr/>
        </p:nvSpPr>
        <p:spPr>
          <a:xfrm>
            <a:off x="3567447" y="5834130"/>
            <a:ext cx="2305319" cy="8886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252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5" name="Nube 4"/>
          <p:cNvSpPr/>
          <p:nvPr/>
        </p:nvSpPr>
        <p:spPr>
          <a:xfrm>
            <a:off x="6542467" y="5795494"/>
            <a:ext cx="2305319" cy="8886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331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611"/>
            <a:ext cx="12191999" cy="6878611"/>
          </a:xfrm>
          <a:prstGeom prst="rect">
            <a:avLst/>
          </a:prstGeom>
        </p:spPr>
      </p:pic>
      <p:sp>
        <p:nvSpPr>
          <p:cNvPr id="5" name="Nube 4"/>
          <p:cNvSpPr/>
          <p:nvPr/>
        </p:nvSpPr>
        <p:spPr>
          <a:xfrm>
            <a:off x="3889419" y="5834131"/>
            <a:ext cx="2305319" cy="88864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544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0760" y="0"/>
            <a:ext cx="8397026" cy="10189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b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400" b="1" dirty="0" smtClean="0"/>
              <a:t>Tablas de equivalencias</a:t>
            </a:r>
            <a:endParaRPr lang="es-CL" sz="4400" kern="120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587230"/>
              </p:ext>
            </p:extLst>
          </p:nvPr>
        </p:nvGraphicFramePr>
        <p:xfrm>
          <a:off x="719786" y="1286338"/>
          <a:ext cx="8565883" cy="516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012"/>
                <a:gridCol w="1946929"/>
                <a:gridCol w="2141471"/>
                <a:gridCol w="2141471"/>
              </a:tblGrid>
              <a:tr h="430498">
                <a:tc>
                  <a:txBody>
                    <a:bodyPr/>
                    <a:lstStyle/>
                    <a:p>
                      <a:r>
                        <a:rPr lang="es-ES" dirty="0" smtClean="0"/>
                        <a:t>Equivalencias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430498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 micrón(u)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0,001</a:t>
                      </a:r>
                      <a:r>
                        <a:rPr lang="es-ES" b="1" baseline="0" dirty="0" smtClean="0"/>
                        <a:t> mm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/>
                </a:tc>
              </a:tr>
              <a:tr h="430498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</a:t>
                      </a:r>
                      <a:r>
                        <a:rPr lang="es-ES" b="1" baseline="0" dirty="0" smtClean="0"/>
                        <a:t> milímetro (mm)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0,001 m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0,1 cm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/>
                </a:tc>
              </a:tr>
              <a:tr h="430498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 centímetro (cm)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0,01 m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10 mm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0,3937 </a:t>
                      </a:r>
                      <a:r>
                        <a:rPr lang="es-ES" b="1" dirty="0" err="1" smtClean="0"/>
                        <a:t>pulg</a:t>
                      </a:r>
                      <a:endParaRPr lang="es-CL" b="1" dirty="0"/>
                    </a:p>
                  </a:txBody>
                  <a:tcPr/>
                </a:tc>
              </a:tr>
              <a:tr h="430498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 pulgada (</a:t>
                      </a:r>
                      <a:r>
                        <a:rPr lang="es-ES" b="1" dirty="0" err="1" smtClean="0"/>
                        <a:t>pulg</a:t>
                      </a:r>
                      <a:r>
                        <a:rPr lang="es-ES" b="1" dirty="0" smtClean="0"/>
                        <a:t>)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2,540 cm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0,0254</a:t>
                      </a:r>
                      <a:r>
                        <a:rPr lang="es-ES" b="1" baseline="0" dirty="0" smtClean="0"/>
                        <a:t> m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/>
                </a:tc>
              </a:tr>
              <a:tr h="430498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 pie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30,49 cm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0,3049 m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12 </a:t>
                      </a:r>
                      <a:r>
                        <a:rPr lang="es-ES" b="1" dirty="0" err="1" smtClean="0"/>
                        <a:t>pulg</a:t>
                      </a:r>
                      <a:endParaRPr lang="es-CL" b="1" dirty="0"/>
                    </a:p>
                  </a:txBody>
                  <a:tcPr/>
                </a:tc>
              </a:tr>
              <a:tr h="430498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 metro (m)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100 cm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39,37 </a:t>
                      </a:r>
                      <a:r>
                        <a:rPr lang="es-ES" b="1" dirty="0" err="1" smtClean="0"/>
                        <a:t>pulg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3,281 p</a:t>
                      </a:r>
                      <a:endParaRPr lang="es-CL" b="1" dirty="0"/>
                    </a:p>
                  </a:txBody>
                  <a:tcPr/>
                </a:tc>
              </a:tr>
              <a:tr h="430498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 cuadra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125,39</a:t>
                      </a:r>
                      <a:r>
                        <a:rPr lang="es-ES" b="1" baseline="0" dirty="0" smtClean="0"/>
                        <a:t> m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/>
                </a:tc>
              </a:tr>
              <a:tr h="430498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 milla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1609 m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5277,1 p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1,6093 km</a:t>
                      </a:r>
                      <a:endParaRPr lang="es-CL" b="1" dirty="0"/>
                    </a:p>
                  </a:txBody>
                  <a:tcPr/>
                </a:tc>
              </a:tr>
              <a:tr h="430498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 kilometro (km)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1000 m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3280,83 p 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0,6214 millas</a:t>
                      </a:r>
                      <a:endParaRPr lang="es-CL" b="1" dirty="0"/>
                    </a:p>
                  </a:txBody>
                  <a:tcPr/>
                </a:tc>
              </a:tr>
              <a:tr h="430498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</a:t>
                      </a:r>
                      <a:r>
                        <a:rPr lang="es-ES" b="1" baseline="0" dirty="0" smtClean="0"/>
                        <a:t> nudo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6086 p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/>
                </a:tc>
              </a:tr>
              <a:tr h="430498">
                <a:tc>
                  <a:txBody>
                    <a:bodyPr/>
                    <a:lstStyle/>
                    <a:p>
                      <a:r>
                        <a:rPr lang="es-ES" b="1" dirty="0" smtClean="0"/>
                        <a:t>1 legua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b="1" dirty="0" smtClean="0"/>
                        <a:t>3 nudos</a:t>
                      </a:r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3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50760" y="0"/>
            <a:ext cx="8397026" cy="10189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b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400" b="1" dirty="0" smtClean="0"/>
              <a:t>Ejemplo</a:t>
            </a:r>
            <a:endParaRPr lang="es-CL" sz="4400" kern="1200" dirty="0"/>
          </a:p>
        </p:txBody>
      </p:sp>
      <p:sp>
        <p:nvSpPr>
          <p:cNvPr id="5" name="Rectángulo 4"/>
          <p:cNvSpPr/>
          <p:nvPr/>
        </p:nvSpPr>
        <p:spPr>
          <a:xfrm>
            <a:off x="358460" y="912253"/>
            <a:ext cx="8837055" cy="10189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b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400" b="1" dirty="0" smtClean="0"/>
              <a:t>Transformar 5 millas a pulgadas</a:t>
            </a:r>
            <a:endParaRPr lang="es-CL" sz="4400" kern="1200" dirty="0"/>
          </a:p>
        </p:txBody>
      </p:sp>
      <p:sp>
        <p:nvSpPr>
          <p:cNvPr id="6" name="Rectángulo 5"/>
          <p:cNvSpPr/>
          <p:nvPr/>
        </p:nvSpPr>
        <p:spPr>
          <a:xfrm>
            <a:off x="566671" y="2112135"/>
            <a:ext cx="10805375" cy="44818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0735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bre asiÃ¡tico que se coloca delante de keyhole con el concepto del negocio del dibuj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5" y="770584"/>
            <a:ext cx="7496217" cy="4406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279098" y="3593205"/>
            <a:ext cx="627325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 smtClean="0">
                <a:latin typeface="Berlin Sans FB Demi" panose="020E0802020502020306" pitchFamily="34" charset="0"/>
              </a:rPr>
              <a:t>El éxito nunca llega solo, hay que trabajar arduamente para conseguirlo</a:t>
            </a:r>
            <a:endParaRPr lang="es-CL" sz="4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91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5850" y="0"/>
            <a:ext cx="6346923" cy="10189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b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400" b="1" dirty="0" smtClean="0"/>
              <a:t>NEURÓBICA</a:t>
            </a:r>
            <a:endParaRPr lang="es-CL" sz="4400" kern="1200" dirty="0"/>
          </a:p>
        </p:txBody>
      </p:sp>
      <p:pic>
        <p:nvPicPr>
          <p:cNvPr id="3074" name="Picture 2" descr="Resultado de imagen para gimnasia cereb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524" y="1018953"/>
            <a:ext cx="9350061" cy="5564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01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5850" y="0"/>
            <a:ext cx="6346923" cy="10189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b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400" b="1" dirty="0" smtClean="0"/>
              <a:t>NEURÓBICA</a:t>
            </a:r>
            <a:endParaRPr lang="es-CL" sz="4400" kern="1200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45" y="1018953"/>
            <a:ext cx="9504609" cy="5613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00" y="940158"/>
            <a:ext cx="9144000" cy="5521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75850" y="0"/>
            <a:ext cx="6346923" cy="10189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b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400" b="1" dirty="0" smtClean="0"/>
              <a:t>NEURÓBICA</a:t>
            </a:r>
            <a:endParaRPr lang="es-CL" sz="4400" kern="1200" dirty="0"/>
          </a:p>
        </p:txBody>
      </p:sp>
    </p:spTree>
    <p:extLst>
      <p:ext uri="{BB962C8B-B14F-4D97-AF65-F5344CB8AC3E}">
        <p14:creationId xmlns:p14="http://schemas.microsoft.com/office/powerpoint/2010/main" val="41771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7578" y="218941"/>
            <a:ext cx="717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BASES CURRICULARES TÉCNICO PROFESIONAL</a:t>
            </a:r>
            <a:endParaRPr lang="es-CL" sz="24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17883006"/>
              </p:ext>
            </p:extLst>
          </p:nvPr>
        </p:nvGraphicFramePr>
        <p:xfrm>
          <a:off x="0" y="680606"/>
          <a:ext cx="12453871" cy="631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659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AFE518-B0C9-4490-BAA1-DD33EB6C8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graphicEl>
                                              <a:dgm id="{66AFE518-B0C9-4490-BAA1-DD33EB6C8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66AFE518-B0C9-4490-BAA1-DD33EB6C8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66AFE518-B0C9-4490-BAA1-DD33EB6C8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A7B5FF-655B-421A-8DAE-67F25F55A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graphicEl>
                                              <a:dgm id="{ABA7B5FF-655B-421A-8DAE-67F25F55A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ABA7B5FF-655B-421A-8DAE-67F25F55A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graphicEl>
                                              <a:dgm id="{ABA7B5FF-655B-421A-8DAE-67F25F55A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E654E7-46A8-4F17-83DC-037C0A394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graphicEl>
                                              <a:dgm id="{F4E654E7-46A8-4F17-83DC-037C0A3941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F4E654E7-46A8-4F17-83DC-037C0A394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F4E654E7-46A8-4F17-83DC-037C0A3941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F12728-EDF9-4678-86A9-6A344C79F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graphicEl>
                                              <a:dgm id="{9CF12728-EDF9-4678-86A9-6A344C79FF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9CF12728-EDF9-4678-86A9-6A344C79F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9CF12728-EDF9-4678-86A9-6A344C79FF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4065B3-C8E7-4A1E-9FE3-A1B2CC05C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graphicEl>
                                              <a:dgm id="{854065B3-C8E7-4A1E-9FE3-A1B2CC05C7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854065B3-C8E7-4A1E-9FE3-A1B2CC05C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854065B3-C8E7-4A1E-9FE3-A1B2CC05C7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D02281-4EEF-4F2C-BDD2-602609233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graphicEl>
                                              <a:dgm id="{56D02281-4EEF-4F2C-BDD2-602609233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graphicEl>
                                              <a:dgm id="{56D02281-4EEF-4F2C-BDD2-602609233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56D02281-4EEF-4F2C-BDD2-602609233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1440AB-9B37-4D66-9B5C-46AD9A340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graphicEl>
                                              <a:dgm id="{C21440AB-9B37-4D66-9B5C-46AD9A340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C21440AB-9B37-4D66-9B5C-46AD9A340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C21440AB-9B37-4D66-9B5C-46AD9A340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4C6A87-726B-490B-A305-49F880244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B34C6A87-726B-490B-A305-49F880244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B34C6A87-726B-490B-A305-49F880244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B34C6A87-726B-490B-A305-49F880244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7F3F9D-B1F9-42C5-870B-A0FC4B630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graphicEl>
                                              <a:dgm id="{B97F3F9D-B1F9-42C5-870B-A0FC4B630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B97F3F9D-B1F9-42C5-870B-A0FC4B630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B97F3F9D-B1F9-42C5-870B-A0FC4B630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D2E458-9E80-419D-9BF4-8007DC519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>
                                            <p:graphicEl>
                                              <a:dgm id="{CAD2E458-9E80-419D-9BF4-8007DC519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graphicEl>
                                              <a:dgm id="{CAD2E458-9E80-419D-9BF4-8007DC519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graphicEl>
                                              <a:dgm id="{CAD2E458-9E80-419D-9BF4-8007DC519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96466F-160A-404D-B64D-E7C2F5FB6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graphicEl>
                                              <a:dgm id="{FC96466F-160A-404D-B64D-E7C2F5FB6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FC96466F-160A-404D-B64D-E7C2F5FB6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graphicEl>
                                              <a:dgm id="{FC96466F-160A-404D-B64D-E7C2F5FB6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B9DD59-6906-4740-A4C0-2AED831A9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graphicEl>
                                              <a:dgm id="{EFB9DD59-6906-4740-A4C0-2AED831A97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EFB9DD59-6906-4740-A4C0-2AED831A9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EFB9DD59-6906-4740-A4C0-2AED831A97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3C4C63-CA28-4517-9FF9-B846D2FC2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graphicEl>
                                              <a:dgm id="{443C4C63-CA28-4517-9FF9-B846D2FC2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443C4C63-CA28-4517-9FF9-B846D2FC2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443C4C63-CA28-4517-9FF9-B846D2FC2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7A85B42-318B-4F3F-B9C6-65A6C5F96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graphicEl>
                                              <a:dgm id="{47A85B42-318B-4F3F-B9C6-65A6C5F960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graphicEl>
                                              <a:dgm id="{47A85B42-318B-4F3F-B9C6-65A6C5F96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graphicEl>
                                              <a:dgm id="{47A85B42-318B-4F3F-B9C6-65A6C5F96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6BF3A3-2329-4817-81D8-12E5BB7ED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graphicEl>
                                              <a:dgm id="{AA6BF3A3-2329-4817-81D8-12E5BB7ED1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graphicEl>
                                              <a:dgm id="{AA6BF3A3-2329-4817-81D8-12E5BB7ED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graphicEl>
                                              <a:dgm id="{AA6BF3A3-2329-4817-81D8-12E5BB7ED1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5D6B05-85C1-4EA6-8BCB-66A63FC81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graphicEl>
                                              <a:dgm id="{DC5D6B05-85C1-4EA6-8BCB-66A63FC815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graphicEl>
                                              <a:dgm id="{DC5D6B05-85C1-4EA6-8BCB-66A63FC81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graphicEl>
                                              <a:dgm id="{DC5D6B05-85C1-4EA6-8BCB-66A63FC81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BF5D54-15D0-4994-8663-C62B29CB4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graphicEl>
                                              <a:dgm id="{1DBF5D54-15D0-4994-8663-C62B29CB4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graphicEl>
                                              <a:dgm id="{1DBF5D54-15D0-4994-8663-C62B29CB4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graphicEl>
                                              <a:dgm id="{1DBF5D54-15D0-4994-8663-C62B29CB4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84DE81-AAB1-48FB-B2FA-F8FEBE975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">
                                            <p:graphicEl>
                                              <a:dgm id="{EA84DE81-AAB1-48FB-B2FA-F8FEBE9758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>
                                            <p:graphicEl>
                                              <a:dgm id="{EA84DE81-AAB1-48FB-B2FA-F8FEBE975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graphicEl>
                                              <a:dgm id="{EA84DE81-AAB1-48FB-B2FA-F8FEBE9758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6D4855-ED89-4EC4-A9E9-871DC744E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>
                                            <p:graphicEl>
                                              <a:dgm id="{D36D4855-ED89-4EC4-A9E9-871DC744E9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">
                                            <p:graphicEl>
                                              <a:dgm id="{D36D4855-ED89-4EC4-A9E9-871DC744E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">
                                            <p:graphicEl>
                                              <a:dgm id="{D36D4855-ED89-4EC4-A9E9-871DC744E9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B38E27-1F97-405A-B563-7291D38B8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">
                                            <p:graphicEl>
                                              <a:dgm id="{88B38E27-1F97-405A-B563-7291D38B8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>
                                            <p:graphicEl>
                                              <a:dgm id="{88B38E27-1F97-405A-B563-7291D38B8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>
                                            <p:graphicEl>
                                              <a:dgm id="{88B38E27-1F97-405A-B563-7291D38B8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3F5D34-C598-4613-A64D-97314F60F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">
                                            <p:graphicEl>
                                              <a:dgm id="{363F5D34-C598-4613-A64D-97314F60F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">
                                            <p:graphicEl>
                                              <a:dgm id="{363F5D34-C598-4613-A64D-97314F60F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5">
                                            <p:graphicEl>
                                              <a:dgm id="{363F5D34-C598-4613-A64D-97314F60F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55B155-B1C4-472D-AF75-BF1CDD950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">
                                            <p:graphicEl>
                                              <a:dgm id="{7055B155-B1C4-472D-AF75-BF1CDD950B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>
                                            <p:graphicEl>
                                              <a:dgm id="{7055B155-B1C4-472D-AF75-BF1CDD950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>
                                            <p:graphicEl>
                                              <a:dgm id="{7055B155-B1C4-472D-AF75-BF1CDD950B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BE076BD-CD32-46E8-ACD9-337DF6F0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">
                                            <p:graphicEl>
                                              <a:dgm id="{ABE076BD-CD32-46E8-ACD9-337DF6F0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">
                                            <p:graphicEl>
                                              <a:dgm id="{ABE076BD-CD32-46E8-ACD9-337DF6F0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">
                                            <p:graphicEl>
                                              <a:dgm id="{ABE076BD-CD32-46E8-ACD9-337DF6F0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B37966-02E4-4BA0-B43E-CDD5B3281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>
                                            <p:graphicEl>
                                              <a:dgm id="{1CB37966-02E4-4BA0-B43E-CDD5B3281D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>
                                            <p:graphicEl>
                                              <a:dgm id="{1CB37966-02E4-4BA0-B43E-CDD5B3281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>
                                            <p:graphicEl>
                                              <a:dgm id="{1CB37966-02E4-4BA0-B43E-CDD5B3281D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67291" y="959521"/>
            <a:ext cx="3666454" cy="2199872"/>
            <a:chOff x="116006" y="3105376"/>
            <a:chExt cx="3666454" cy="2199872"/>
          </a:xfrm>
        </p:grpSpPr>
        <p:sp>
          <p:nvSpPr>
            <p:cNvPr id="5" name="Rectángulo 4"/>
            <p:cNvSpPr/>
            <p:nvPr/>
          </p:nvSpPr>
          <p:spPr>
            <a:xfrm>
              <a:off x="116006" y="3105376"/>
              <a:ext cx="3666454" cy="21998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6" name="Rectángulo 5"/>
            <p:cNvSpPr/>
            <p:nvPr/>
          </p:nvSpPr>
          <p:spPr>
            <a:xfrm>
              <a:off x="116006" y="3105376"/>
              <a:ext cx="3666454" cy="21998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/>
                <a:t>Objetivos de Aprendizaje de la Mención</a:t>
              </a:r>
              <a:endParaRPr lang="es-CL" sz="1600" b="1" kern="1200" dirty="0" smtClean="0"/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1600" b="1" kern="1200" dirty="0" smtClean="0"/>
                <a:t>Al egreso de la Educación Media Técnico-Profesional, los estudiantes habrán desarrollado las siguientes competencias:</a:t>
              </a:r>
              <a:endParaRPr lang="es-CL" sz="1600" b="1" kern="1200" dirty="0"/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489398" y="309093"/>
            <a:ext cx="7173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BASES CURRICULARES TÉCNICO PROFESIONAL</a:t>
            </a:r>
            <a:endParaRPr lang="es-CL" sz="2400" dirty="0"/>
          </a:p>
        </p:txBody>
      </p:sp>
      <p:grpSp>
        <p:nvGrpSpPr>
          <p:cNvPr id="8" name="Grupo 7"/>
          <p:cNvGrpSpPr/>
          <p:nvPr/>
        </p:nvGrpSpPr>
        <p:grpSpPr>
          <a:xfrm>
            <a:off x="8373415" y="950711"/>
            <a:ext cx="3666454" cy="2199872"/>
            <a:chOff x="116006" y="3105376"/>
            <a:chExt cx="3666454" cy="2199872"/>
          </a:xfrm>
        </p:grpSpPr>
        <p:sp>
          <p:nvSpPr>
            <p:cNvPr id="9" name="Rectángulo 8"/>
            <p:cNvSpPr/>
            <p:nvPr/>
          </p:nvSpPr>
          <p:spPr>
            <a:xfrm>
              <a:off x="116006" y="3105376"/>
              <a:ext cx="3666454" cy="21998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116006" y="3105376"/>
              <a:ext cx="3666454" cy="21998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/>
              <a:r>
                <a:rPr lang="es-ES" sz="1600" b="1" dirty="0"/>
                <a:t>Fabricar partes y piezas de conjuntos mecánicos con fresadora universal de acuerdo a las indicaciones del fabricante, las especificaciones técnicas, los principios de la mecanización con fresa, normas de seguridad y de protección del medio ambiente.</a:t>
              </a:r>
              <a:endParaRPr lang="es-CL" sz="1600" b="1" dirty="0"/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67291" y="3672317"/>
            <a:ext cx="3666454" cy="2199872"/>
            <a:chOff x="116006" y="3105376"/>
            <a:chExt cx="3666454" cy="2199872"/>
          </a:xfrm>
        </p:grpSpPr>
        <p:sp>
          <p:nvSpPr>
            <p:cNvPr id="15" name="Rectángulo 14"/>
            <p:cNvSpPr/>
            <p:nvPr/>
          </p:nvSpPr>
          <p:spPr>
            <a:xfrm>
              <a:off x="116006" y="3105376"/>
              <a:ext cx="3666454" cy="21998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116006" y="3105376"/>
              <a:ext cx="3666454" cy="21998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/>
              <a:r>
                <a:rPr lang="es-ES" sz="1600" b="1" dirty="0"/>
                <a:t>Utilizar máquinas rectificadoras y taladradoras para la fabricación o reparación de partes y piezas de conjuntos mecánicos de acuerdo a las indicaciones del fabricante, las especificaciones técnicas,</a:t>
              </a:r>
              <a:endParaRPr lang="es-CL" sz="1600" b="1" dirty="0"/>
            </a:p>
            <a:p>
              <a:r>
                <a:rPr lang="es-ES" sz="1600" b="1" dirty="0"/>
                <a:t>los principios de la mecanización, normas de seguridad y de protección del medio ambiente.</a:t>
              </a:r>
              <a:endParaRPr lang="es-CL" sz="1600" b="1" dirty="0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4076164" y="3699913"/>
            <a:ext cx="4054832" cy="2199872"/>
            <a:chOff x="116006" y="3105376"/>
            <a:chExt cx="3666454" cy="2199872"/>
          </a:xfrm>
        </p:grpSpPr>
        <p:sp>
          <p:nvSpPr>
            <p:cNvPr id="18" name="Rectángulo 17"/>
            <p:cNvSpPr/>
            <p:nvPr/>
          </p:nvSpPr>
          <p:spPr>
            <a:xfrm>
              <a:off x="116006" y="3105376"/>
              <a:ext cx="3666454" cy="21998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9" name="Rectángulo 18"/>
            <p:cNvSpPr/>
            <p:nvPr/>
          </p:nvSpPr>
          <p:spPr>
            <a:xfrm>
              <a:off x="116006" y="3105376"/>
              <a:ext cx="3666454" cy="21998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/>
              <a:r>
                <a:rPr lang="es-ES" sz="1600" b="1" dirty="0"/>
                <a:t>Programar y utilizar máquinas de control numérico (CNC) y manufactura asistida por computación (CAM) para la fabricación de piezas y partes de conjuntos mecánicos, de acuerdo a procedimientos establecidos, las indicaciones del fabricante y las especificaciones técnicas.</a:t>
              </a:r>
              <a:endParaRPr lang="es-CL" sz="1600" b="1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076164" y="955139"/>
            <a:ext cx="4054832" cy="2204254"/>
            <a:chOff x="116006" y="3105376"/>
            <a:chExt cx="3666454" cy="2199872"/>
          </a:xfrm>
        </p:grpSpPr>
        <p:sp>
          <p:nvSpPr>
            <p:cNvPr id="21" name="Rectángulo 20"/>
            <p:cNvSpPr/>
            <p:nvPr/>
          </p:nvSpPr>
          <p:spPr>
            <a:xfrm>
              <a:off x="116006" y="3105376"/>
              <a:ext cx="3666454" cy="21998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2" name="Rectángulo 21"/>
            <p:cNvSpPr/>
            <p:nvPr/>
          </p:nvSpPr>
          <p:spPr>
            <a:xfrm>
              <a:off x="116006" y="3105376"/>
              <a:ext cx="3666454" cy="21998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/>
              <a:r>
                <a:rPr lang="es-ES" sz="1600" b="1" dirty="0"/>
                <a:t>Fabricar partes y piezas de conjuntos mecánicos con máquinas-herramientas convencionales, de acuerdo al manual del fabricante, las especificaciones técnicas, los principios de</a:t>
              </a:r>
              <a:endParaRPr lang="es-CL" sz="1600" b="1" dirty="0"/>
            </a:p>
            <a:p>
              <a:r>
                <a:rPr lang="es-ES" sz="1600" b="1" dirty="0"/>
                <a:t>la mecanización, normas de seguridad y de protección del medio ambiente.</a:t>
              </a:r>
              <a:endParaRPr lang="es-CL" sz="1600" b="1" dirty="0"/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8408832" y="3699913"/>
            <a:ext cx="3631037" cy="2199872"/>
            <a:chOff x="116006" y="3105376"/>
            <a:chExt cx="3666454" cy="2199872"/>
          </a:xfrm>
        </p:grpSpPr>
        <p:sp>
          <p:nvSpPr>
            <p:cNvPr id="25" name="Rectángulo 24"/>
            <p:cNvSpPr/>
            <p:nvPr/>
          </p:nvSpPr>
          <p:spPr>
            <a:xfrm>
              <a:off x="116006" y="3105376"/>
              <a:ext cx="3666454" cy="21998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6" name="Rectángulo 25"/>
            <p:cNvSpPr/>
            <p:nvPr/>
          </p:nvSpPr>
          <p:spPr>
            <a:xfrm>
              <a:off x="116006" y="3105376"/>
              <a:ext cx="3666454" cy="219987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/>
              <a:r>
                <a:rPr lang="es-ES" sz="1600" b="1" dirty="0"/>
                <a:t>Programar y utilizar centros de mecanizado para la fabricación de piezas y partes de conjuntos mecánicos, de acuerdo a las indicaciones del fabricante y las especificaciones técnicas.</a:t>
              </a:r>
              <a:endParaRPr lang="es-CL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18143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093291" y="0"/>
            <a:ext cx="6617380" cy="1295087"/>
            <a:chOff x="622693" y="662910"/>
            <a:chExt cx="11686102" cy="1295087"/>
          </a:xfrm>
        </p:grpSpPr>
        <p:sp>
          <p:nvSpPr>
            <p:cNvPr id="5" name="Rectángulo 4"/>
            <p:cNvSpPr/>
            <p:nvPr/>
          </p:nvSpPr>
          <p:spPr>
            <a:xfrm>
              <a:off x="622693" y="662910"/>
              <a:ext cx="11208483" cy="101895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Rectángulo 5"/>
            <p:cNvSpPr/>
            <p:nvPr/>
          </p:nvSpPr>
          <p:spPr>
            <a:xfrm>
              <a:off x="1100312" y="939044"/>
              <a:ext cx="11208483" cy="10189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b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400" b="1" dirty="0" smtClean="0"/>
                <a:t>ESTOS SERAN USTEDES </a:t>
              </a:r>
              <a:endParaRPr lang="es-CL" sz="4400" kern="1200" dirty="0"/>
            </a:p>
          </p:txBody>
        </p:sp>
      </p:grpSp>
      <p:pic>
        <p:nvPicPr>
          <p:cNvPr id="2050" name="Picture 2" descr="Resultado de imagen para personas con duda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31" b="94569" l="9744" r="89776">
                        <a14:foregroundMark x1="32748" y1="11661" x2="32748" y2="11661"/>
                        <a14:foregroundMark x1="36262" y1="16454" x2="36262" y2="16454"/>
                        <a14:foregroundMark x1="29872" y1="15815" x2="29872" y2="15815"/>
                        <a14:foregroundMark x1="34984" y1="20927" x2="34984" y2="209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17" y="2798433"/>
            <a:ext cx="4003720" cy="4003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5889" r="90000">
                        <a14:foregroundMark x1="50667" y1="32653" x2="50667" y2="32653"/>
                        <a14:foregroundMark x1="52778" y1="12347" x2="52778" y2="12347"/>
                        <a14:foregroundMark x1="75444" y1="55918" x2="75444" y2="55918"/>
                        <a14:foregroundMark x1="73889" y1="37551" x2="73889" y2="37551"/>
                        <a14:foregroundMark x1="74889" y1="20714" x2="74889" y2="20714"/>
                        <a14:foregroundMark x1="29667" y1="19286" x2="29667" y2="19286"/>
                        <a14:foregroundMark x1="29667" y1="42551" x2="29667" y2="42551"/>
                        <a14:foregroundMark x1="28000" y1="54898" x2="28000" y2="54898"/>
                        <a14:foregroundMark x1="28000" y1="29694" x2="28000" y2="29694"/>
                        <a14:foregroundMark x1="50111" y1="21735" x2="50111" y2="21735"/>
                        <a14:foregroundMark x1="72222" y1="29694" x2="72222" y2="29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544" y="1584466"/>
            <a:ext cx="2387397" cy="25996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n para personas con dud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3" y="1746608"/>
            <a:ext cx="2483698" cy="248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77" b="95527" l="9744" r="89776">
                        <a14:foregroundMark x1="70128" y1="11821" x2="70128" y2="11821"/>
                        <a14:foregroundMark x1="65176" y1="21086" x2="65176" y2="21086"/>
                        <a14:foregroundMark x1="72364" y1="23802" x2="72364" y2="23802"/>
                        <a14:foregroundMark x1="68690" y1="29073" x2="68690" y2="29073"/>
                        <a14:foregroundMark x1="59744" y1="9265" x2="59744" y2="9265"/>
                        <a14:foregroundMark x1="58626" y1="15335" x2="58626" y2="15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41" y="2961564"/>
            <a:ext cx="3677459" cy="367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52503033"/>
              </p:ext>
            </p:extLst>
          </p:nvPr>
        </p:nvGraphicFramePr>
        <p:xfrm>
          <a:off x="2019120" y="759855"/>
          <a:ext cx="8593071" cy="5882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/>
          <p:cNvSpPr/>
          <p:nvPr/>
        </p:nvSpPr>
        <p:spPr>
          <a:xfrm>
            <a:off x="450760" y="0"/>
            <a:ext cx="6346923" cy="101895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770" tIns="64770" rIns="64770" bIns="64770" numCol="1" spcCol="1270" anchor="b" anchorCtr="0">
            <a:noAutofit/>
          </a:bodyPr>
          <a:lstStyle/>
          <a:p>
            <a:pPr lvl="0" algn="l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4400" b="1" dirty="0" smtClean="0"/>
              <a:t>CLASES PLUS</a:t>
            </a:r>
            <a:endParaRPr lang="es-CL" sz="4400" kern="1200" dirty="0"/>
          </a:p>
        </p:txBody>
      </p:sp>
    </p:spTree>
    <p:extLst>
      <p:ext uri="{BB962C8B-B14F-4D97-AF65-F5344CB8AC3E}">
        <p14:creationId xmlns:p14="http://schemas.microsoft.com/office/powerpoint/2010/main" val="69717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B8F9A6-B33D-4FDE-90F7-B426505C2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9AB8F9A6-B33D-4FDE-90F7-B426505C2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F927EB-36E5-453C-A628-986C36354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DBF927EB-36E5-453C-A628-986C36354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EE6C29-41C9-4715-AD9D-6CD08C042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0EE6C29-41C9-4715-AD9D-6CD08C0428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7C0ECBA-041C-494B-9E90-7E77E7D2E9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D7C0ECBA-041C-494B-9E90-7E77E7D2E9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CF4F1E-57B2-4500-B3CD-AE0B56DD1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F0CF4F1E-57B2-4500-B3CD-AE0B56DD14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C9532B-CBAA-4EAE-93E3-D255689326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BCC9532B-CBAA-4EAE-93E3-D255689326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834</TotalTime>
  <Words>467</Words>
  <Application>Microsoft Office PowerPoint</Application>
  <PresentationFormat>Panorámica</PresentationFormat>
  <Paragraphs>83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Berlin Sans FB Demi</vt:lpstr>
      <vt:lpstr>Century Gothic</vt:lpstr>
      <vt:lpstr>Wingdings 3</vt:lpstr>
      <vt:lpstr>Ion</vt:lpstr>
      <vt:lpstr>Clases Plus 3°Medio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Plus 3°Medio</dc:title>
  <dc:creator>hector garcia vasquez</dc:creator>
  <cp:lastModifiedBy>hector garcia vasquez</cp:lastModifiedBy>
  <cp:revision>22</cp:revision>
  <dcterms:created xsi:type="dcterms:W3CDTF">2019-03-25T18:21:07Z</dcterms:created>
  <dcterms:modified xsi:type="dcterms:W3CDTF">2019-04-01T17:20:12Z</dcterms:modified>
</cp:coreProperties>
</file>